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20.xml" ContentType="application/vnd.openxmlformats-officedocument.presentationml.slideMaster+xml"/>
  <Override PartName="/ppt/slideMasters/slideMaster3.xml" ContentType="application/vnd.openxmlformats-officedocument.presentationml.slideMaster+xml"/>
  <Override PartName="/ppt/slideMasters/slideMaster21.xml" ContentType="application/vnd.openxmlformats-officedocument.presentationml.slideMaster+xml"/>
  <Override PartName="/ppt/slideMasters/slideMaster4.xml" ContentType="application/vnd.openxmlformats-officedocument.presentationml.slideMaster+xml"/>
  <Override PartName="/ppt/slideMasters/slideMaster22.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23.xml" ContentType="application/vnd.openxmlformats-officedocument.presentationml.slideMaster+xml"/>
  <Override PartName="/ppt/slideMasters/slideMaster7.xml" ContentType="application/vnd.openxmlformats-officedocument.presentationml.slideMaster+xml"/>
  <Override PartName="/ppt/slideMasters/slideMaster24.xml" ContentType="application/vnd.openxmlformats-officedocument.presentationml.slideMaster+xml"/>
  <Override PartName="/ppt/slideMasters/slideMaster8.xml" ContentType="application/vnd.openxmlformats-officedocument.presentationml.slideMaster+xml"/>
  <Override PartName="/ppt/slideMasters/slideMaster25.xml" ContentType="application/vnd.openxmlformats-officedocument.presentationml.slideMaster+xml"/>
  <Override PartName="/ppt/slideMasters/slideMaster9.xml" ContentType="application/vnd.openxmlformats-officedocument.presentationml.slideMaster+xml"/>
  <Override PartName="/ppt/slideMasters/slideMaster26.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_rels/slideMaster40.xml.rels" ContentType="application/vnd.openxmlformats-package.relationships+xml"/>
  <Override PartName="/ppt/slideMasters/_rels/slideMaster1.xml.rels" ContentType="application/vnd.openxmlformats-package.relationships+xml"/>
  <Override PartName="/ppt/slideMasters/_rels/slideMaster22.xml.rels" ContentType="application/vnd.openxmlformats-package.relationships+xml"/>
  <Override PartName="/ppt/slideMasters/_rels/slideMaster41.xml.rels" ContentType="application/vnd.openxmlformats-package.relationships+xml"/>
  <Override PartName="/ppt/slideMasters/_rels/slideMaster2.xml.rels" ContentType="application/vnd.openxmlformats-package.relationships+xml"/>
  <Override PartName="/ppt/slideMasters/_rels/slideMaster20.xml.rels" ContentType="application/vnd.openxmlformats-package.relationships+xml"/>
  <Override PartName="/ppt/slideMasters/_rels/slideMaster42.xml.rels" ContentType="application/vnd.openxmlformats-package.relationships+xml"/>
  <Override PartName="/ppt/slideMasters/_rels/slideMaster3.xml.rels" ContentType="application/vnd.openxmlformats-package.relationships+xml"/>
  <Override PartName="/ppt/slideMasters/_rels/slideMaster21.xml.rels" ContentType="application/vnd.openxmlformats-package.relationships+xml"/>
  <Override PartName="/ppt/slideMasters/_rels/slideMaster4.xml.rels" ContentType="application/vnd.openxmlformats-package.relationships+xml"/>
  <Override PartName="/ppt/slideMasters/_rels/slideMaster43.xml.rels" ContentType="application/vnd.openxmlformats-package.relationships+xml"/>
  <Override PartName="/ppt/slideMasters/_rels/slideMaster5.xml.rels" ContentType="application/vnd.openxmlformats-package.relationships+xml"/>
  <Override PartName="/ppt/slideMasters/_rels/slideMaster44.xml.rels" ContentType="application/vnd.openxmlformats-package.relationships+xml"/>
  <Override PartName="/ppt/slideMasters/_rels/slideMaster23.xml.rels" ContentType="application/vnd.openxmlformats-package.relationships+xml"/>
  <Override PartName="/ppt/slideMasters/_rels/slideMaster6.xml.rels" ContentType="application/vnd.openxmlformats-package.relationships+xml"/>
  <Override PartName="/ppt/slideMasters/_rels/slideMaster45.xml.rels" ContentType="application/vnd.openxmlformats-package.relationships+xml"/>
  <Override PartName="/ppt/slideMasters/_rels/slideMaster24.xml.rels" ContentType="application/vnd.openxmlformats-package.relationships+xml"/>
  <Override PartName="/ppt/slideMasters/_rels/slideMaster7.xml.rels" ContentType="application/vnd.openxmlformats-package.relationships+xml"/>
  <Override PartName="/ppt/slideMasters/_rels/slideMaster46.xml.rels" ContentType="application/vnd.openxmlformats-package.relationships+xml"/>
  <Override PartName="/ppt/slideMasters/_rels/slideMaster25.xml.rels" ContentType="application/vnd.openxmlformats-package.relationships+xml"/>
  <Override PartName="/ppt/slideMasters/_rels/slideMaster8.xml.rels" ContentType="application/vnd.openxmlformats-package.relationships+xml"/>
  <Override PartName="/ppt/slideMasters/_rels/slideMaster47.xml.rels" ContentType="application/vnd.openxmlformats-package.relationships+xml"/>
  <Override PartName="/ppt/slideMasters/_rels/slideMaster26.xml.rels" ContentType="application/vnd.openxmlformats-package.relationships+xml"/>
  <Override PartName="/ppt/slideMasters/_rels/slideMaster9.xml.rels" ContentType="application/vnd.openxmlformats-package.relationships+xml"/>
  <Override PartName="/ppt/slideMasters/_rels/slideMaster48.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slideMasters/_rels/slideMaster14.xml.rels" ContentType="application/vnd.openxmlformats-package.relationships+xml"/>
  <Override PartName="/ppt/slideMasters/_rels/slideMaster15.xml.rels" ContentType="application/vnd.openxmlformats-package.relationships+xml"/>
  <Override PartName="/ppt/slideMasters/_rels/slideMaster16.xml.rels" ContentType="application/vnd.openxmlformats-package.relationships+xml"/>
  <Override PartName="/ppt/slideMasters/_rels/slideMaster17.xml.rels" ContentType="application/vnd.openxmlformats-package.relationships+xml"/>
  <Override PartName="/ppt/slideMasters/_rels/slideMaster18.xml.rels" ContentType="application/vnd.openxmlformats-package.relationships+xml"/>
  <Override PartName="/ppt/slideMasters/_rels/slideMaster19.xml.rels" ContentType="application/vnd.openxmlformats-package.relationships+xml"/>
  <Override PartName="/ppt/slideMasters/_rels/slideMaster27.xml.rels" ContentType="application/vnd.openxmlformats-package.relationships+xml"/>
  <Override PartName="/ppt/slideMasters/_rels/slideMaster28.xml.rels" ContentType="application/vnd.openxmlformats-package.relationships+xml"/>
  <Override PartName="/ppt/slideMasters/_rels/slideMaster29.xml.rels" ContentType="application/vnd.openxmlformats-package.relationships+xml"/>
  <Override PartName="/ppt/slideMasters/_rels/slideMaster30.xml.rels" ContentType="application/vnd.openxmlformats-package.relationships+xml"/>
  <Override PartName="/ppt/slideMasters/_rels/slideMaster31.xml.rels" ContentType="application/vnd.openxmlformats-package.relationships+xml"/>
  <Override PartName="/ppt/slideMasters/_rels/slideMaster32.xml.rels" ContentType="application/vnd.openxmlformats-package.relationships+xml"/>
  <Override PartName="/ppt/slideMasters/_rels/slideMaster33.xml.rels" ContentType="application/vnd.openxmlformats-package.relationships+xml"/>
  <Override PartName="/ppt/slideMasters/_rels/slideMaster34.xml.rels" ContentType="application/vnd.openxmlformats-package.relationships+xml"/>
  <Override PartName="/ppt/slideMasters/_rels/slideMaster35.xml.rels" ContentType="application/vnd.openxmlformats-package.relationships+xml"/>
  <Override PartName="/ppt/slideMasters/_rels/slideMaster36.xml.rels" ContentType="application/vnd.openxmlformats-package.relationships+xml"/>
  <Override PartName="/ppt/slideMasters/_rels/slideMaster37.xml.rels" ContentType="application/vnd.openxmlformats-package.relationships+xml"/>
  <Override PartName="/ppt/slideMasters/_rels/slideMaster38.xml.rels" ContentType="application/vnd.openxmlformats-package.relationships+xml"/>
  <Override PartName="/ppt/slideMasters/_rels/slideMaster39.xml.rels" ContentType="application/vnd.openxmlformats-package.relationships+xml"/>
  <Override PartName="/ppt/slideMasters/_rels/slideMaster49.xml.rels" ContentType="application/vnd.openxmlformats-package.relationships+xml"/>
  <Override PartName="/ppt/slideMasters/_rels/slideMaster50.xml.rels" ContentType="application/vnd.openxmlformats-package.relationships+xml"/>
  <Override PartName="/ppt/slideMasters/_rels/slideMaster51.xml.rels" ContentType="application/vnd.openxmlformats-package.relationships+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26.xml" ContentType="application/vnd.openxmlformats-officedocument.theme+xml"/>
  <Override PartName="/ppt/theme/theme1.xml" ContentType="application/vnd.openxmlformats-officedocument.theme+xml"/>
  <Override PartName="/ppt/theme/theme27.xml" ContentType="application/vnd.openxmlformats-officedocument.theme+xml"/>
  <Override PartName="/ppt/theme/theme2.xml" ContentType="application/vnd.openxmlformats-officedocument.theme+xml"/>
  <Override PartName="/ppt/theme/theme28.xml" ContentType="application/vnd.openxmlformats-officedocument.theme+xml"/>
  <Override PartName="/ppt/theme/theme3.xml" ContentType="application/vnd.openxmlformats-officedocument.theme+xml"/>
  <Override PartName="/ppt/theme/theme29.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40.xml" ContentType="application/vnd.openxmlformats-officedocument.theme+xml"/>
  <Override PartName="/ppt/theme/theme6.xml" ContentType="application/vnd.openxmlformats-officedocument.theme+xml"/>
  <Override PartName="/ppt/theme/theme41.xml" ContentType="application/vnd.openxmlformats-officedocument.theme+xml"/>
  <Override PartName="/ppt/theme/theme7.xml" ContentType="application/vnd.openxmlformats-officedocument.theme+xml"/>
  <Override PartName="/ppt/theme/theme42.xml" ContentType="application/vnd.openxmlformats-officedocument.theme+xml"/>
  <Override PartName="/ppt/theme/theme8.xml" ContentType="application/vnd.openxmlformats-officedocument.theme+xml"/>
  <Override PartName="/ppt/theme/theme43.xml" ContentType="application/vnd.openxmlformats-officedocument.theme+xml"/>
  <Override PartName="/ppt/theme/theme9.xml" ContentType="application/vnd.openxmlformats-officedocument.theme+xml"/>
  <Override PartName="/ppt/theme/theme44.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notesSlides/notesSlide3.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_rels/notesSlide11.xml.rels" ContentType="application/vnd.openxmlformats-package.relationships+xml"/>
  <Override PartName="/ppt/notesSlides/_rels/notesSlide7.xml.rels" ContentType="application/vnd.openxmlformats-package.relationships+xml"/>
  <Override PartName="/ppt/notesSlides/_rels/notesSlide3.xml.rels" ContentType="application/vnd.openxmlformats-package.relationships+xml"/>
  <Override PartName="/ppt/notesSlides/_rels/notesSlide6.xml.rels" ContentType="application/vnd.openxmlformats-package.relationships+xml"/>
  <Override PartName="/ppt/notesSlides/_rels/notesSlide10.xml.rels" ContentType="application/vnd.openxmlformats-package.relationships+xml"/>
  <Override PartName="/ppt/notesSlides/_rels/notesSlide8.xml.rels" ContentType="application/vnd.openxmlformats-package.relationships+xml"/>
  <Override PartName="/ppt/notesSlides/_rels/notesSlide12.xml.rels" ContentType="application/vnd.openxmlformats-package.relationships+xml"/>
  <Override PartName="/ppt/notesSlides/_rels/notesSlide9.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notesSlides/_rels/notesSlide19.xml.rels" ContentType="application/vnd.openxmlformats-package.relationships+xml"/>
  <Override PartName="/ppt/media/image28.png" ContentType="image/png"/>
  <Override PartName="/ppt/media/image1.jpeg" ContentType="image/jpeg"/>
  <Override PartName="/ppt/media/image2.jpeg" ContentType="image/jpeg"/>
  <Override PartName="/ppt/media/image3.jpeg" ContentType="image/jpeg"/>
  <Override PartName="/ppt/media/media8.mp4" ContentType="video/mp4"/>
  <Override PartName="/ppt/media/image4.jpeg" ContentType="image/jpeg"/>
  <Override PartName="/ppt/media/image5.jpeg" ContentType="image/jpeg"/>
  <Override PartName="/ppt/media/image6.jpeg" ContentType="image/jpeg"/>
  <Override PartName="/ppt/media/image21.png" ContentType="image/png"/>
  <Override PartName="/ppt/media/image7.jpeg" ContentType="image/jpeg"/>
  <Override PartName="/ppt/media/image9.png" ContentType="image/png"/>
  <Override PartName="/ppt/media/image10.png" ContentType="image/png"/>
  <Override PartName="/ppt/media/image11.jpeg" ContentType="image/jpeg"/>
  <Override PartName="/ppt/media/image12.png" ContentType="image/png"/>
  <Override PartName="/ppt/media/image13.png" ContentType="image/png"/>
  <Override PartName="/ppt/media/image14.png" ContentType="image/png"/>
  <Override PartName="/ppt/media/image15.png" ContentType="image/png"/>
  <Override PartName="/ppt/media/image16.svg" ContentType="image/svg"/>
  <Override PartName="/ppt/media/image24.png" ContentType="image/png"/>
  <Override PartName="/ppt/media/image17.png" ContentType="image/png"/>
  <Override PartName="/ppt/media/image18.png" ContentType="image/png"/>
  <Override PartName="/ppt/media/image19.svg" ContentType="image/svg"/>
  <Override PartName="/ppt/media/image27.png" ContentType="image/png"/>
  <Override PartName="/ppt/media/image20.jpeg" ContentType="image/jpeg"/>
  <Override PartName="/ppt/media/image22.png" ContentType="image/png"/>
  <Override PartName="/ppt/media/image23.png" ContentType="image/png"/>
  <Override PartName="/ppt/media/image25.png" ContentType="image/png"/>
  <Override PartName="/ppt/media/image26.png" ContentType="image/png"/>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35.xml" ContentType="application/vnd.openxmlformats-officedocument.presentationml.slideLayout+xml"/>
  <Override PartName="/ppt/slideLayouts/slideLayout6.xml" ContentType="application/vnd.openxmlformats-officedocument.presentationml.slideLayout+xml"/>
  <Override PartName="/ppt/slideLayouts/slideLayout36.xml" ContentType="application/vnd.openxmlformats-officedocument.presentationml.slideLayout+xml"/>
  <Override PartName="/ppt/slideLayouts/slideLayout7.xml" ContentType="application/vnd.openxmlformats-officedocument.presentationml.slideLayout+xml"/>
  <Override PartName="/ppt/slideLayouts/slideLayout37.xml" ContentType="application/vnd.openxmlformats-officedocument.presentationml.slideLayout+xml"/>
  <Override PartName="/ppt/slideLayouts/slideLayout8.xml" ContentType="application/vnd.openxmlformats-officedocument.presentationml.slideLayout+xml"/>
  <Override PartName="/ppt/slideLayouts/slideLayout38.xml" ContentType="application/vnd.openxmlformats-officedocument.presentationml.slideLayout+xml"/>
  <Override PartName="/ppt/slideLayouts/slideLayout9.xml" ContentType="application/vnd.openxmlformats-officedocument.presentationml.slideLayout+xml"/>
  <Override PartName="/ppt/slideLayouts/slideLayout3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_rels/slideLayout31.xml.rels" ContentType="application/vnd.openxmlformats-package.relationships+xml"/>
  <Override PartName="/ppt/slideLayouts/_rels/slideLayout1.xml.rels" ContentType="application/vnd.openxmlformats-package.relationships+xml"/>
  <Override PartName="/ppt/slideLayouts/_rels/slideLayout32.xml.rels" ContentType="application/vnd.openxmlformats-package.relationships+xml"/>
  <Override PartName="/ppt/slideLayouts/_rels/slideLayout2.xml.rels" ContentType="application/vnd.openxmlformats-package.relationships+xml"/>
  <Override PartName="/ppt/slideLayouts/_rels/slideLayout33.xml.rels" ContentType="application/vnd.openxmlformats-package.relationships+xml"/>
  <Override PartName="/ppt/slideLayouts/_rels/slideLayout3.xml.rels" ContentType="application/vnd.openxmlformats-package.relationships+xml"/>
  <Override PartName="/ppt/slideLayouts/_rels/slideLayout34.xml.rels" ContentType="application/vnd.openxmlformats-package.relationships+xml"/>
  <Override PartName="/ppt/slideLayouts/_rels/slideLayout4.xml.rels" ContentType="application/vnd.openxmlformats-package.relationships+xml"/>
  <Override PartName="/ppt/slideLayouts/_rels/slideLayout35.xml.rels" ContentType="application/vnd.openxmlformats-package.relationships+xml"/>
  <Override PartName="/ppt/slideLayouts/_rels/slideLayout5.xml.rels" ContentType="application/vnd.openxmlformats-package.relationships+xml"/>
  <Override PartName="/ppt/slideLayouts/_rels/slideLayout36.xml.rels" ContentType="application/vnd.openxmlformats-package.relationships+xml"/>
  <Override PartName="/ppt/slideLayouts/_rels/slideLayout6.xml.rels" ContentType="application/vnd.openxmlformats-package.relationships+xml"/>
  <Override PartName="/ppt/slideLayouts/_rels/slideLayout37.xml.rels" ContentType="application/vnd.openxmlformats-package.relationships+xml"/>
  <Override PartName="/ppt/slideLayouts/_rels/slideLayout7.xml.rels" ContentType="application/vnd.openxmlformats-package.relationships+xml"/>
  <Override PartName="/ppt/slideLayouts/_rels/slideLayout38.xml.rels" ContentType="application/vnd.openxmlformats-package.relationships+xml"/>
  <Override PartName="/ppt/slideLayouts/_rels/slideLayout8.xml.rels" ContentType="application/vnd.openxmlformats-package.relationships+xml"/>
  <Override PartName="/ppt/slideLayouts/_rels/slideLayout39.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presProps.xml" ContentType="application/vnd.openxmlformats-officedocument.presentationml.presProps+xml"/>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50" r:id="rId3"/>
    <p:sldMasterId id="2147483652" r:id="rId4"/>
    <p:sldMasterId id="2147483654" r:id="rId5"/>
    <p:sldMasterId id="2147483656" r:id="rId6"/>
    <p:sldMasterId id="2147483658" r:id="rId7"/>
    <p:sldMasterId id="2147483660" r:id="rId8"/>
    <p:sldMasterId id="2147483662" r:id="rId9"/>
    <p:sldMasterId id="2147483664" r:id="rId10"/>
    <p:sldMasterId id="2147483666" r:id="rId11"/>
    <p:sldMasterId id="2147483668" r:id="rId12"/>
    <p:sldMasterId id="2147483670" r:id="rId13"/>
    <p:sldMasterId id="2147483672" r:id="rId14"/>
    <p:sldMasterId id="2147483674" r:id="rId15"/>
    <p:sldMasterId id="2147483676" r:id="rId16"/>
    <p:sldMasterId id="2147483678" r:id="rId17"/>
    <p:sldMasterId id="2147483680" r:id="rId18"/>
    <p:sldMasterId id="2147483682" r:id="rId19"/>
    <p:sldMasterId id="2147483684" r:id="rId20"/>
    <p:sldMasterId id="2147483686" r:id="rId21"/>
    <p:sldMasterId id="2147483688" r:id="rId22"/>
    <p:sldMasterId id="2147483690" r:id="rId23"/>
    <p:sldMasterId id="2147483692" r:id="rId24"/>
    <p:sldMasterId id="2147483694" r:id="rId25"/>
    <p:sldMasterId id="2147483696" r:id="rId26"/>
    <p:sldMasterId id="2147483698" r:id="rId27"/>
    <p:sldMasterId id="2147483700" r:id="rId28"/>
    <p:sldMasterId id="2147483702" r:id="rId29"/>
    <p:sldMasterId id="2147483704" r:id="rId30"/>
    <p:sldMasterId id="2147483706" r:id="rId31"/>
    <p:sldMasterId id="2147483708" r:id="rId32"/>
    <p:sldMasterId id="2147483710" r:id="rId33"/>
    <p:sldMasterId id="2147483712" r:id="rId34"/>
    <p:sldMasterId id="2147483714" r:id="rId35"/>
    <p:sldMasterId id="2147483716" r:id="rId36"/>
    <p:sldMasterId id="2147483718" r:id="rId37"/>
    <p:sldMasterId id="2147483720" r:id="rId38"/>
    <p:sldMasterId id="2147483722" r:id="rId39"/>
    <p:sldMasterId id="2147483724" r:id="rId40"/>
    <p:sldMasterId id="2147483726" r:id="rId41"/>
    <p:sldMasterId id="2147483728" r:id="rId42"/>
    <p:sldMasterId id="2147483730" r:id="rId43"/>
    <p:sldMasterId id="2147483732" r:id="rId44"/>
    <p:sldMasterId id="2147483734" r:id="rId45"/>
    <p:sldMasterId id="2147483736" r:id="rId46"/>
    <p:sldMasterId id="2147483738" r:id="rId47"/>
    <p:sldMasterId id="2147483740" r:id="rId48"/>
    <p:sldMasterId id="2147483742" r:id="rId49"/>
    <p:sldMasterId id="2147483744" r:id="rId50"/>
    <p:sldMasterId id="2147483746" r:id="rId51"/>
    <p:sldMasterId id="2147483748" r:id="rId52"/>
  </p:sldMasterIdLst>
  <p:notesMasterIdLst>
    <p:notesMasterId r:id="rId53"/>
  </p:notesMasterIdLst>
  <p:sldIdLst>
    <p:sldId id="256" r:id="rId54"/>
    <p:sldId id="257" r:id="rId55"/>
    <p:sldId id="258" r:id="rId56"/>
    <p:sldId id="259" r:id="rId57"/>
    <p:sldId id="260" r:id="rId58"/>
    <p:sldId id="261" r:id="rId59"/>
    <p:sldId id="262" r:id="rId60"/>
    <p:sldId id="263" r:id="rId61"/>
    <p:sldId id="264" r:id="rId62"/>
    <p:sldId id="265" r:id="rId63"/>
    <p:sldId id="266" r:id="rId64"/>
    <p:sldId id="267" r:id="rId65"/>
    <p:sldId id="268" r:id="rId66"/>
    <p:sldId id="269" r:id="rId67"/>
    <p:sldId id="270" r:id="rId68"/>
    <p:sldId id="271" r:id="rId69"/>
    <p:sldId id="272" r:id="rId70"/>
    <p:sldId id="273" r:id="rId71"/>
    <p:sldId id="274" r:id="rId72"/>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slideMaster" Target="slideMasters/slideMaster14.xml"/><Relationship Id="rId16" Type="http://schemas.openxmlformats.org/officeDocument/2006/relationships/slideMaster" Target="slideMasters/slideMaster15.xml"/><Relationship Id="rId17" Type="http://schemas.openxmlformats.org/officeDocument/2006/relationships/slideMaster" Target="slideMasters/slideMaster16.xml"/><Relationship Id="rId18" Type="http://schemas.openxmlformats.org/officeDocument/2006/relationships/slideMaster" Target="slideMasters/slideMaster17.xml"/><Relationship Id="rId19" Type="http://schemas.openxmlformats.org/officeDocument/2006/relationships/slideMaster" Target="slideMasters/slideMaster18.xml"/><Relationship Id="rId20" Type="http://schemas.openxmlformats.org/officeDocument/2006/relationships/slideMaster" Target="slideMasters/slideMaster19.xml"/><Relationship Id="rId21" Type="http://schemas.openxmlformats.org/officeDocument/2006/relationships/slideMaster" Target="slideMasters/slideMaster20.xml"/><Relationship Id="rId22" Type="http://schemas.openxmlformats.org/officeDocument/2006/relationships/slideMaster" Target="slideMasters/slideMaster21.xml"/><Relationship Id="rId23" Type="http://schemas.openxmlformats.org/officeDocument/2006/relationships/slideMaster" Target="slideMasters/slideMaster22.xml"/><Relationship Id="rId24" Type="http://schemas.openxmlformats.org/officeDocument/2006/relationships/slideMaster" Target="slideMasters/slideMaster23.xml"/><Relationship Id="rId25" Type="http://schemas.openxmlformats.org/officeDocument/2006/relationships/slideMaster" Target="slideMasters/slideMaster24.xml"/><Relationship Id="rId26" Type="http://schemas.openxmlformats.org/officeDocument/2006/relationships/slideMaster" Target="slideMasters/slideMaster25.xml"/><Relationship Id="rId27" Type="http://schemas.openxmlformats.org/officeDocument/2006/relationships/slideMaster" Target="slideMasters/slideMaster26.xml"/><Relationship Id="rId28" Type="http://schemas.openxmlformats.org/officeDocument/2006/relationships/slideMaster" Target="slideMasters/slideMaster27.xml"/><Relationship Id="rId29" Type="http://schemas.openxmlformats.org/officeDocument/2006/relationships/slideMaster" Target="slideMasters/slideMaster28.xml"/><Relationship Id="rId30" Type="http://schemas.openxmlformats.org/officeDocument/2006/relationships/slideMaster" Target="slideMasters/slideMaster29.xml"/><Relationship Id="rId31" Type="http://schemas.openxmlformats.org/officeDocument/2006/relationships/slideMaster" Target="slideMasters/slideMaster30.xml"/><Relationship Id="rId32" Type="http://schemas.openxmlformats.org/officeDocument/2006/relationships/slideMaster" Target="slideMasters/slideMaster31.xml"/><Relationship Id="rId33" Type="http://schemas.openxmlformats.org/officeDocument/2006/relationships/slideMaster" Target="slideMasters/slideMaster32.xml"/><Relationship Id="rId34" Type="http://schemas.openxmlformats.org/officeDocument/2006/relationships/slideMaster" Target="slideMasters/slideMaster33.xml"/><Relationship Id="rId35" Type="http://schemas.openxmlformats.org/officeDocument/2006/relationships/slideMaster" Target="slideMasters/slideMaster34.xml"/><Relationship Id="rId36" Type="http://schemas.openxmlformats.org/officeDocument/2006/relationships/slideMaster" Target="slideMasters/slideMaster35.xml"/><Relationship Id="rId37" Type="http://schemas.openxmlformats.org/officeDocument/2006/relationships/slideMaster" Target="slideMasters/slideMaster36.xml"/><Relationship Id="rId38" Type="http://schemas.openxmlformats.org/officeDocument/2006/relationships/slideMaster" Target="slideMasters/slideMaster37.xml"/><Relationship Id="rId39" Type="http://schemas.openxmlformats.org/officeDocument/2006/relationships/slideMaster" Target="slideMasters/slideMaster38.xml"/><Relationship Id="rId40" Type="http://schemas.openxmlformats.org/officeDocument/2006/relationships/slideMaster" Target="slideMasters/slideMaster39.xml"/><Relationship Id="rId41" Type="http://schemas.openxmlformats.org/officeDocument/2006/relationships/slideMaster" Target="slideMasters/slideMaster40.xml"/><Relationship Id="rId42" Type="http://schemas.openxmlformats.org/officeDocument/2006/relationships/slideMaster" Target="slideMasters/slideMaster41.xml"/><Relationship Id="rId43" Type="http://schemas.openxmlformats.org/officeDocument/2006/relationships/slideMaster" Target="slideMasters/slideMaster42.xml"/><Relationship Id="rId44" Type="http://schemas.openxmlformats.org/officeDocument/2006/relationships/slideMaster" Target="slideMasters/slideMaster43.xml"/><Relationship Id="rId45" Type="http://schemas.openxmlformats.org/officeDocument/2006/relationships/slideMaster" Target="slideMasters/slideMaster44.xml"/><Relationship Id="rId46" Type="http://schemas.openxmlformats.org/officeDocument/2006/relationships/slideMaster" Target="slideMasters/slideMaster45.xml"/><Relationship Id="rId47" Type="http://schemas.openxmlformats.org/officeDocument/2006/relationships/slideMaster" Target="slideMasters/slideMaster46.xml"/><Relationship Id="rId48" Type="http://schemas.openxmlformats.org/officeDocument/2006/relationships/slideMaster" Target="slideMasters/slideMaster47.xml"/><Relationship Id="rId49" Type="http://schemas.openxmlformats.org/officeDocument/2006/relationships/slideMaster" Target="slideMasters/slideMaster48.xml"/><Relationship Id="rId50" Type="http://schemas.openxmlformats.org/officeDocument/2006/relationships/slideMaster" Target="slideMasters/slideMaster49.xml"/><Relationship Id="rId51" Type="http://schemas.openxmlformats.org/officeDocument/2006/relationships/slideMaster" Target="slideMasters/slideMaster50.xml"/><Relationship Id="rId52" Type="http://schemas.openxmlformats.org/officeDocument/2006/relationships/slideMaster" Target="slideMasters/slideMaster51.xml"/><Relationship Id="rId53" Type="http://schemas.openxmlformats.org/officeDocument/2006/relationships/notesMaster" Target="notesMasters/notesMaster1.xml"/><Relationship Id="rId54" Type="http://schemas.openxmlformats.org/officeDocument/2006/relationships/slide" Target="slides/slide1.xml"/><Relationship Id="rId55" Type="http://schemas.openxmlformats.org/officeDocument/2006/relationships/slide" Target="slides/slide2.xml"/><Relationship Id="rId56" Type="http://schemas.openxmlformats.org/officeDocument/2006/relationships/slide" Target="slides/slide3.xml"/><Relationship Id="rId57" Type="http://schemas.openxmlformats.org/officeDocument/2006/relationships/slide" Target="slides/slide4.xml"/><Relationship Id="rId58" Type="http://schemas.openxmlformats.org/officeDocument/2006/relationships/slide" Target="slides/slide5.xml"/><Relationship Id="rId59" Type="http://schemas.openxmlformats.org/officeDocument/2006/relationships/slide" Target="slides/slide6.xml"/><Relationship Id="rId60" Type="http://schemas.openxmlformats.org/officeDocument/2006/relationships/slide" Target="slides/slide7.xml"/><Relationship Id="rId61" Type="http://schemas.openxmlformats.org/officeDocument/2006/relationships/slide" Target="slides/slide8.xml"/><Relationship Id="rId62" Type="http://schemas.openxmlformats.org/officeDocument/2006/relationships/slide" Target="slides/slide9.xml"/><Relationship Id="rId63" Type="http://schemas.openxmlformats.org/officeDocument/2006/relationships/slide" Target="slides/slide10.xml"/><Relationship Id="rId64" Type="http://schemas.openxmlformats.org/officeDocument/2006/relationships/slide" Target="slides/slide11.xml"/><Relationship Id="rId65" Type="http://schemas.openxmlformats.org/officeDocument/2006/relationships/slide" Target="slides/slide12.xml"/><Relationship Id="rId66" Type="http://schemas.openxmlformats.org/officeDocument/2006/relationships/slide" Target="slides/slide13.xml"/><Relationship Id="rId67" Type="http://schemas.openxmlformats.org/officeDocument/2006/relationships/slide" Target="slides/slide14.xml"/><Relationship Id="rId68" Type="http://schemas.openxmlformats.org/officeDocument/2006/relationships/slide" Target="slides/slide15.xml"/><Relationship Id="rId69" Type="http://schemas.openxmlformats.org/officeDocument/2006/relationships/slide" Target="slides/slide16.xml"/><Relationship Id="rId70" Type="http://schemas.openxmlformats.org/officeDocument/2006/relationships/slide" Target="slides/slide17.xml"/><Relationship Id="rId71" Type="http://schemas.openxmlformats.org/officeDocument/2006/relationships/slide" Target="slides/slide18.xml"/><Relationship Id="rId72" Type="http://schemas.openxmlformats.org/officeDocument/2006/relationships/slide" Target="slides/slide19.xml"/><Relationship Id="rId73"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2.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3"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r>
              <a:rPr b="0" lang="en-US" sz="1800" spc="-1" strike="noStrike">
                <a:solidFill>
                  <a:schemeClr val="dk1"/>
                </a:solidFill>
                <a:latin typeface="Neue Haas Grotesk Text Pro"/>
              </a:rPr>
              <a:t>Click to move the slide</a:t>
            </a:r>
            <a:endParaRPr b="0" lang="en-US" sz="1800" spc="-1" strike="noStrike">
              <a:solidFill>
                <a:schemeClr val="dk1"/>
              </a:solidFill>
              <a:latin typeface="Neue Haas Grotesk Text Pro"/>
            </a:endParaRPr>
          </a:p>
        </p:txBody>
      </p:sp>
      <p:sp>
        <p:nvSpPr>
          <p:cNvPr id="284"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216000">
              <a:buNone/>
            </a:pPr>
            <a:r>
              <a:rPr b="0" lang="en-US" sz="2000" spc="-1" strike="noStrike">
                <a:solidFill>
                  <a:srgbClr val="000000"/>
                </a:solidFill>
                <a:latin typeface="Arial"/>
              </a:rPr>
              <a:t>Click to edit the notes format</a:t>
            </a:r>
            <a:endParaRPr b="0" lang="en-US" sz="2000" spc="-1" strike="noStrike">
              <a:solidFill>
                <a:srgbClr val="000000"/>
              </a:solidFill>
              <a:latin typeface="Arial"/>
            </a:endParaRPr>
          </a:p>
        </p:txBody>
      </p:sp>
      <p:sp>
        <p:nvSpPr>
          <p:cNvPr id="285"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en-US" sz="1400" spc="-1" strike="noStrike">
                <a:solidFill>
                  <a:srgbClr val="000000"/>
                </a:solidFill>
                <a:latin typeface="Times New Roman"/>
              </a:rPr>
              <a:t>&lt;header&gt;</a:t>
            </a:r>
            <a:endParaRPr b="0" lang="en-US" sz="1400" spc="-1" strike="noStrike">
              <a:solidFill>
                <a:srgbClr val="000000"/>
              </a:solidFill>
              <a:latin typeface="Times New Roman"/>
            </a:endParaRPr>
          </a:p>
        </p:txBody>
      </p:sp>
      <p:sp>
        <p:nvSpPr>
          <p:cNvPr id="286" name="PlaceHolder 4"/>
          <p:cNvSpPr>
            <a:spLocks noGrp="1"/>
          </p:cNvSpPr>
          <p:nvPr>
            <p:ph type="dt" idx="154"/>
          </p:nvPr>
        </p:nvSpPr>
        <p:spPr>
          <a:xfrm>
            <a:off x="4399200" y="0"/>
            <a:ext cx="3372840" cy="502560"/>
          </a:xfrm>
          <a:prstGeom prst="rect">
            <a:avLst/>
          </a:prstGeom>
          <a:noFill/>
          <a:ln w="0">
            <a:noFill/>
          </a:ln>
        </p:spPr>
        <p:txBody>
          <a:bodyPr lIns="0" rIns="0" tIns="0" bIns="0" anchor="t">
            <a:noAutofit/>
          </a:bodyPr>
          <a:lstStyle>
            <a:lvl1pPr indent="0" algn="r">
              <a:buNone/>
              <a:defRPr b="0" lang="en-US" sz="1400" spc="-1" strike="noStrike">
                <a:solidFill>
                  <a:srgbClr val="000000"/>
                </a:solidFill>
                <a:latin typeface="Times New Roman"/>
              </a:defRPr>
            </a:lvl1pPr>
          </a:lstStyle>
          <a:p>
            <a:pPr indent="0" algn="r">
              <a:buNone/>
            </a:pPr>
            <a:r>
              <a:rPr b="0" lang="en-US" sz="1400" spc="-1" strike="noStrike">
                <a:solidFill>
                  <a:srgbClr val="000000"/>
                </a:solidFill>
                <a:latin typeface="Times New Roman"/>
              </a:rPr>
              <a:t>&lt;date/time&gt;</a:t>
            </a:r>
            <a:endParaRPr b="0" lang="en-US" sz="1400" spc="-1" strike="noStrike">
              <a:solidFill>
                <a:srgbClr val="000000"/>
              </a:solidFill>
              <a:latin typeface="Times New Roman"/>
            </a:endParaRPr>
          </a:p>
        </p:txBody>
      </p:sp>
      <p:sp>
        <p:nvSpPr>
          <p:cNvPr id="287" name="PlaceHolder 5"/>
          <p:cNvSpPr>
            <a:spLocks noGrp="1"/>
          </p:cNvSpPr>
          <p:nvPr>
            <p:ph type="ftr" idx="155"/>
          </p:nvPr>
        </p:nvSpPr>
        <p:spPr>
          <a:xfrm>
            <a:off x="0" y="9555480"/>
            <a:ext cx="3372840" cy="502560"/>
          </a:xfrm>
          <a:prstGeom prst="rect">
            <a:avLst/>
          </a:prstGeom>
          <a:noFill/>
          <a:ln w="0">
            <a:noFill/>
          </a:ln>
        </p:spPr>
        <p:txBody>
          <a:bodyPr lIns="0" rIns="0" tIns="0" bIns="0" anchor="b">
            <a:noAutofit/>
          </a:bodyPr>
          <a:lstStyle>
            <a:lvl1pPr indent="0">
              <a:buNone/>
              <a:defRPr b="0" lang="en-US" sz="1400" spc="-1" strike="noStrike">
                <a:solidFill>
                  <a:srgbClr val="000000"/>
                </a:solidFill>
                <a:latin typeface="Times New Roman"/>
              </a:defRPr>
            </a:lvl1pPr>
          </a:lstStyle>
          <a:p>
            <a:pPr indent="0">
              <a:buNone/>
            </a:pPr>
            <a:r>
              <a:rPr b="0" lang="en-US" sz="1400" spc="-1" strike="noStrike">
                <a:solidFill>
                  <a:srgbClr val="000000"/>
                </a:solidFill>
                <a:latin typeface="Times New Roman"/>
              </a:rPr>
              <a:t>&lt;footer&gt;</a:t>
            </a:r>
            <a:endParaRPr b="0" lang="en-US" sz="1400" spc="-1" strike="noStrike">
              <a:solidFill>
                <a:srgbClr val="000000"/>
              </a:solidFill>
              <a:latin typeface="Times New Roman"/>
            </a:endParaRPr>
          </a:p>
        </p:txBody>
      </p:sp>
      <p:sp>
        <p:nvSpPr>
          <p:cNvPr id="288" name="PlaceHolder 6"/>
          <p:cNvSpPr>
            <a:spLocks noGrp="1"/>
          </p:cNvSpPr>
          <p:nvPr>
            <p:ph type="sldNum" idx="156"/>
          </p:nvPr>
        </p:nvSpPr>
        <p:spPr>
          <a:xfrm>
            <a:off x="4399200" y="9555480"/>
            <a:ext cx="3372840" cy="502560"/>
          </a:xfrm>
          <a:prstGeom prst="rect">
            <a:avLst/>
          </a:prstGeom>
          <a:noFill/>
          <a:ln w="0">
            <a:noFill/>
          </a:ln>
        </p:spPr>
        <p:txBody>
          <a:bodyPr lIns="0" rIns="0" tIns="0" bIns="0" anchor="b">
            <a:noAutofit/>
          </a:bodyPr>
          <a:lstStyle>
            <a:lvl1pPr indent="0" algn="r">
              <a:buNone/>
              <a:defRPr b="0" lang="en-US" sz="1400" spc="-1" strike="noStrike">
                <a:solidFill>
                  <a:srgbClr val="000000"/>
                </a:solidFill>
                <a:latin typeface="Times New Roman"/>
              </a:defRPr>
            </a:lvl1pPr>
          </a:lstStyle>
          <a:p>
            <a:pPr indent="0" algn="r">
              <a:buNone/>
            </a:pPr>
            <a:fld id="{C5A79993-1F32-4A92-8B2B-B1C28F718E52}" type="slidenum">
              <a:rPr b="0" lang="en-US" sz="1400" spc="-1" strike="noStrike">
                <a:solidFill>
                  <a:srgbClr val="000000"/>
                </a:solidFill>
                <a:latin typeface="Times New Roman"/>
              </a:rPr>
              <a:t>&lt;number&gt;</a:t>
            </a:fld>
            <a:endParaRPr b="0" lang="en-US"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sldImg"/>
          </p:nvPr>
        </p:nvSpPr>
        <p:spPr>
          <a:xfrm>
            <a:off x="685800" y="1143000"/>
            <a:ext cx="5486040" cy="3085920"/>
          </a:xfrm>
          <a:prstGeom prst="rect">
            <a:avLst/>
          </a:prstGeom>
          <a:ln w="0">
            <a:noFill/>
          </a:ln>
        </p:spPr>
      </p:sp>
      <p:sp>
        <p:nvSpPr>
          <p:cNvPr id="434"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US" sz="2000" spc="-1" strike="noStrike">
                <a:solidFill>
                  <a:srgbClr val="000000"/>
                </a:solidFill>
                <a:latin typeface="Arial"/>
              </a:rPr>
              <a:t>Terpenoids possess anti-inflammatory and antioxidant properties, making them valuable in treating skin disorders. Exosomes, as cellular messengers, enhance skin regeneration and repair by delivering biomolecules. Combined, terpenoids and exosomes offer innovative therapies in dermatology, targeting aging, pigmentation, and wound healing for enhanced clinical outcomes.</a:t>
            </a:r>
            <a:endParaRPr b="0" lang="en-US" sz="2000" spc="-1" strike="noStrike">
              <a:solidFill>
                <a:srgbClr val="000000"/>
              </a:solidFill>
              <a:latin typeface="Arial"/>
            </a:endParaRPr>
          </a:p>
        </p:txBody>
      </p:sp>
      <p:sp>
        <p:nvSpPr>
          <p:cNvPr id="435" name="PlaceHolder 3"/>
          <p:cNvSpPr>
            <a:spLocks noGrp="1"/>
          </p:cNvSpPr>
          <p:nvPr>
            <p:ph type="sldNum" idx="162"/>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B30C90A7-A34E-44A8-BA93-72D2E919AFA0}"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Img"/>
          </p:nvPr>
        </p:nvSpPr>
        <p:spPr>
          <a:xfrm>
            <a:off x="685800" y="1143000"/>
            <a:ext cx="5486040" cy="3085920"/>
          </a:xfrm>
          <a:prstGeom prst="rect">
            <a:avLst/>
          </a:prstGeom>
          <a:ln w="0">
            <a:noFill/>
          </a:ln>
        </p:spPr>
      </p:sp>
      <p:sp>
        <p:nvSpPr>
          <p:cNvPr id="437"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38" name="PlaceHolder 3"/>
          <p:cNvSpPr>
            <a:spLocks noGrp="1"/>
          </p:cNvSpPr>
          <p:nvPr>
            <p:ph type="sldNum" idx="163"/>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B7AD4ECC-1255-458F-A733-0F5A4F631D8A}"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sldImg"/>
          </p:nvPr>
        </p:nvSpPr>
        <p:spPr>
          <a:xfrm>
            <a:off x="685800" y="1143000"/>
            <a:ext cx="5486040" cy="3085920"/>
          </a:xfrm>
          <a:prstGeom prst="rect">
            <a:avLst/>
          </a:prstGeom>
          <a:ln w="0">
            <a:noFill/>
          </a:ln>
        </p:spPr>
      </p:sp>
      <p:sp>
        <p:nvSpPr>
          <p:cNvPr id="440"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41" name="PlaceHolder 3"/>
          <p:cNvSpPr>
            <a:spLocks noGrp="1"/>
          </p:cNvSpPr>
          <p:nvPr>
            <p:ph type="sldNum" idx="164"/>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586C47B6-494D-410F-AF24-D666018389D0}"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1"/>
          <p:cNvSpPr>
            <a:spLocks noGrp="1"/>
          </p:cNvSpPr>
          <p:nvPr>
            <p:ph type="sldImg"/>
          </p:nvPr>
        </p:nvSpPr>
        <p:spPr>
          <a:xfrm>
            <a:off x="685800" y="1143000"/>
            <a:ext cx="5486040" cy="3085920"/>
          </a:xfrm>
          <a:prstGeom prst="rect">
            <a:avLst/>
          </a:prstGeom>
          <a:ln w="0">
            <a:noFill/>
          </a:ln>
        </p:spPr>
      </p:sp>
      <p:sp>
        <p:nvSpPr>
          <p:cNvPr id="443"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44" name="PlaceHolder 3"/>
          <p:cNvSpPr>
            <a:spLocks noGrp="1"/>
          </p:cNvSpPr>
          <p:nvPr>
            <p:ph type="sldNum" idx="165"/>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C664AE05-20C3-4F5D-B345-69092D1A46ED}"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PlaceHolder 1"/>
          <p:cNvSpPr>
            <a:spLocks noGrp="1"/>
          </p:cNvSpPr>
          <p:nvPr>
            <p:ph type="sldImg"/>
          </p:nvPr>
        </p:nvSpPr>
        <p:spPr>
          <a:xfrm>
            <a:off x="685800" y="1143000"/>
            <a:ext cx="5486040" cy="3085920"/>
          </a:xfrm>
          <a:prstGeom prst="rect">
            <a:avLst/>
          </a:prstGeom>
          <a:ln w="0">
            <a:noFill/>
          </a:ln>
        </p:spPr>
      </p:sp>
      <p:sp>
        <p:nvSpPr>
          <p:cNvPr id="446"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47" name="PlaceHolder 3"/>
          <p:cNvSpPr>
            <a:spLocks noGrp="1"/>
          </p:cNvSpPr>
          <p:nvPr>
            <p:ph type="sldNum" idx="166"/>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8CCC2711-0AFC-48FE-ABD1-D7D84BD44869}"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PlaceHolder 1"/>
          <p:cNvSpPr>
            <a:spLocks noGrp="1"/>
          </p:cNvSpPr>
          <p:nvPr>
            <p:ph type="sldImg"/>
          </p:nvPr>
        </p:nvSpPr>
        <p:spPr>
          <a:xfrm>
            <a:off x="685800" y="1143000"/>
            <a:ext cx="5486040" cy="3085920"/>
          </a:xfrm>
          <a:prstGeom prst="rect">
            <a:avLst/>
          </a:prstGeom>
          <a:ln w="0">
            <a:noFill/>
          </a:ln>
        </p:spPr>
      </p:sp>
      <p:sp>
        <p:nvSpPr>
          <p:cNvPr id="449"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50" name="PlaceHolder 3"/>
          <p:cNvSpPr>
            <a:spLocks noGrp="1"/>
          </p:cNvSpPr>
          <p:nvPr>
            <p:ph type="sldNum" idx="167"/>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B3608603-E764-4944-8199-D16054490A34}"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PlaceHolder 1"/>
          <p:cNvSpPr>
            <a:spLocks noGrp="1"/>
          </p:cNvSpPr>
          <p:nvPr>
            <p:ph type="sldImg"/>
          </p:nvPr>
        </p:nvSpPr>
        <p:spPr>
          <a:xfrm>
            <a:off x="685800" y="1143000"/>
            <a:ext cx="5486040" cy="3085920"/>
          </a:xfrm>
          <a:prstGeom prst="rect">
            <a:avLst/>
          </a:prstGeom>
          <a:ln w="0">
            <a:noFill/>
          </a:ln>
        </p:spPr>
      </p:sp>
      <p:sp>
        <p:nvSpPr>
          <p:cNvPr id="452"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53" name="PlaceHolder 3"/>
          <p:cNvSpPr>
            <a:spLocks noGrp="1"/>
          </p:cNvSpPr>
          <p:nvPr>
            <p:ph type="sldNum" idx="168"/>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1EC3751E-0D87-4286-9AAD-FBC3F531627F}"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PlaceHolder 1"/>
          <p:cNvSpPr>
            <a:spLocks noGrp="1"/>
          </p:cNvSpPr>
          <p:nvPr>
            <p:ph type="sldImg"/>
          </p:nvPr>
        </p:nvSpPr>
        <p:spPr>
          <a:xfrm>
            <a:off x="685800" y="1143000"/>
            <a:ext cx="5486040" cy="3085920"/>
          </a:xfrm>
          <a:prstGeom prst="rect">
            <a:avLst/>
          </a:prstGeom>
          <a:ln w="0">
            <a:noFill/>
          </a:ln>
        </p:spPr>
      </p:sp>
      <p:sp>
        <p:nvSpPr>
          <p:cNvPr id="455"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56" name="PlaceHolder 3"/>
          <p:cNvSpPr>
            <a:spLocks noGrp="1"/>
          </p:cNvSpPr>
          <p:nvPr>
            <p:ph type="sldNum" idx="169"/>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2DEC7145-BFC1-4CE3-B500-6AD57421EFA0}"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PlaceHolder 1"/>
          <p:cNvSpPr>
            <a:spLocks noGrp="1"/>
          </p:cNvSpPr>
          <p:nvPr>
            <p:ph type="sldImg"/>
          </p:nvPr>
        </p:nvSpPr>
        <p:spPr>
          <a:xfrm>
            <a:off x="685800" y="1143000"/>
            <a:ext cx="5486040" cy="3085920"/>
          </a:xfrm>
          <a:prstGeom prst="rect">
            <a:avLst/>
          </a:prstGeom>
          <a:ln w="0">
            <a:noFill/>
          </a:ln>
        </p:spPr>
      </p:sp>
      <p:sp>
        <p:nvSpPr>
          <p:cNvPr id="458"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59" name="PlaceHolder 3"/>
          <p:cNvSpPr>
            <a:spLocks noGrp="1"/>
          </p:cNvSpPr>
          <p:nvPr>
            <p:ph type="sldNum" idx="170"/>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9A77FD2D-2A4C-40F4-97CD-212A1A9DC487}"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1"/>
          <p:cNvSpPr>
            <a:spLocks noGrp="1"/>
          </p:cNvSpPr>
          <p:nvPr>
            <p:ph type="sldImg"/>
          </p:nvPr>
        </p:nvSpPr>
        <p:spPr>
          <a:xfrm>
            <a:off x="685800" y="1143000"/>
            <a:ext cx="5486040" cy="3085920"/>
          </a:xfrm>
          <a:prstGeom prst="rect">
            <a:avLst/>
          </a:prstGeom>
          <a:ln w="0">
            <a:noFill/>
          </a:ln>
        </p:spPr>
      </p:sp>
      <p:sp>
        <p:nvSpPr>
          <p:cNvPr id="461"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62" name="PlaceHolder 3"/>
          <p:cNvSpPr>
            <a:spLocks noGrp="1"/>
          </p:cNvSpPr>
          <p:nvPr>
            <p:ph type="sldNum" idx="171"/>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B780E83C-DCBA-4C89-A812-CCA0FCE68ACB}"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Img"/>
          </p:nvPr>
        </p:nvSpPr>
        <p:spPr>
          <a:xfrm>
            <a:off x="685800" y="1143000"/>
            <a:ext cx="5486040" cy="3085920"/>
          </a:xfrm>
          <a:prstGeom prst="rect">
            <a:avLst/>
          </a:prstGeom>
          <a:ln w="0">
            <a:noFill/>
          </a:ln>
        </p:spPr>
      </p:sp>
      <p:sp>
        <p:nvSpPr>
          <p:cNvPr id="419"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20" name="PlaceHolder 3"/>
          <p:cNvSpPr>
            <a:spLocks noGrp="1"/>
          </p:cNvSpPr>
          <p:nvPr>
            <p:ph type="sldNum" idx="157"/>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58D2725A-81A1-49D0-BB06-AD8F2807FD63}"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PlaceHolder 1"/>
          <p:cNvSpPr>
            <a:spLocks noGrp="1"/>
          </p:cNvSpPr>
          <p:nvPr>
            <p:ph type="sldImg"/>
          </p:nvPr>
        </p:nvSpPr>
        <p:spPr>
          <a:xfrm>
            <a:off x="685800" y="1143000"/>
            <a:ext cx="5486040" cy="3085920"/>
          </a:xfrm>
          <a:prstGeom prst="rect">
            <a:avLst/>
          </a:prstGeom>
          <a:ln w="0">
            <a:noFill/>
          </a:ln>
        </p:spPr>
      </p:sp>
      <p:sp>
        <p:nvSpPr>
          <p:cNvPr id="422"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US" sz="2000" spc="-1" strike="noStrike">
                <a:solidFill>
                  <a:srgbClr val="000000"/>
                </a:solidFill>
                <a:latin typeface="Arial"/>
              </a:rPr>
              <a:t>Bioactive molecules such as antioxidants, peptides, and plant extracts are key natural skincare ingredients. They help protect the skin from environmental stress, promote regeneration, and improve hydration. Popular sources include green tea, aloe vera, and vitamin C, all known for their rejuvenating and soothing properties.</a:t>
            </a:r>
            <a:endParaRPr b="0" lang="en-US" sz="2000" spc="-1" strike="noStrike">
              <a:solidFill>
                <a:srgbClr val="000000"/>
              </a:solidFill>
              <a:latin typeface="Arial"/>
            </a:endParaRPr>
          </a:p>
        </p:txBody>
      </p:sp>
      <p:sp>
        <p:nvSpPr>
          <p:cNvPr id="423" name="PlaceHolder 3"/>
          <p:cNvSpPr>
            <a:spLocks noGrp="1"/>
          </p:cNvSpPr>
          <p:nvPr>
            <p:ph type="sldNum" idx="158"/>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FAAC7378-3151-4D8B-BE24-F13692C42343}"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PlaceHolder 1"/>
          <p:cNvSpPr>
            <a:spLocks noGrp="1"/>
          </p:cNvSpPr>
          <p:nvPr>
            <p:ph type="sldImg"/>
          </p:nvPr>
        </p:nvSpPr>
        <p:spPr>
          <a:xfrm>
            <a:off x="685800" y="1143000"/>
            <a:ext cx="5486040" cy="3085920"/>
          </a:xfrm>
          <a:prstGeom prst="rect">
            <a:avLst/>
          </a:prstGeom>
          <a:ln w="0">
            <a:noFill/>
          </a:ln>
        </p:spPr>
      </p:sp>
      <p:sp>
        <p:nvSpPr>
          <p:cNvPr id="425"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US" sz="2000" spc="-1" strike="noStrike">
                <a:solidFill>
                  <a:srgbClr val="000000"/>
                </a:solidFill>
                <a:latin typeface="Arial"/>
              </a:rPr>
              <a:t>L-Ergothioneine is a potent antioxidant used in dermatology to protect skin from oxidative stress, aiding in anti-aging and skin repair. Exosomes serve as delivery vehicles, enhancing the penetration and effectiveness of bioactive compounds like L-Ergothioneine. Combined, they support skin regeneration, reduce inflammation, and improve overall skin health.</a:t>
            </a:r>
            <a:endParaRPr b="0" lang="en-US" sz="2000" spc="-1" strike="noStrike">
              <a:solidFill>
                <a:srgbClr val="000000"/>
              </a:solidFill>
              <a:latin typeface="Arial"/>
            </a:endParaRPr>
          </a:p>
        </p:txBody>
      </p:sp>
      <p:sp>
        <p:nvSpPr>
          <p:cNvPr id="426" name="PlaceHolder 3"/>
          <p:cNvSpPr>
            <a:spLocks noGrp="1"/>
          </p:cNvSpPr>
          <p:nvPr>
            <p:ph type="sldNum" idx="159"/>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2A3359B2-7226-42D3-84A6-0942CD9BC4CA}"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sldImg"/>
          </p:nvPr>
        </p:nvSpPr>
        <p:spPr>
          <a:xfrm>
            <a:off x="685800" y="1143000"/>
            <a:ext cx="5486040" cy="3085920"/>
          </a:xfrm>
          <a:prstGeom prst="rect">
            <a:avLst/>
          </a:prstGeom>
          <a:ln w="0">
            <a:noFill/>
          </a:ln>
        </p:spPr>
      </p:sp>
      <p:sp>
        <p:nvSpPr>
          <p:cNvPr id="428"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0">
              <a:lnSpc>
                <a:spcPct val="100000"/>
              </a:lnSpc>
              <a:buNone/>
            </a:pPr>
            <a:r>
              <a:rPr b="0" lang="en-US" sz="2000" spc="-1" strike="noStrike">
                <a:solidFill>
                  <a:srgbClr val="000000"/>
                </a:solidFill>
                <a:latin typeface="Arial"/>
              </a:rPr>
              <a:t>L-Ergothioneine is a potent antioxidant used in dermatology to protect skin from oxidative stress, aiding in anti-aging and skin repair. Exosomes serve as delivery vehicles, enhancing the penetration and effectiveness of bioactive compounds like L-Ergothioneine. Combined, they support skin regeneration, reduce inflammation, and improve overall skin health.</a:t>
            </a:r>
            <a:endParaRPr b="0" lang="en-US" sz="2000" spc="-1" strike="noStrike">
              <a:solidFill>
                <a:srgbClr val="000000"/>
              </a:solidFill>
              <a:latin typeface="Arial"/>
            </a:endParaRPr>
          </a:p>
        </p:txBody>
      </p:sp>
      <p:sp>
        <p:nvSpPr>
          <p:cNvPr id="429" name="PlaceHolder 3"/>
          <p:cNvSpPr>
            <a:spLocks noGrp="1"/>
          </p:cNvSpPr>
          <p:nvPr>
            <p:ph type="sldNum" idx="160"/>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5A091A12-AB8F-4A16-B90A-5BD8FEA13BF6}"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sldImg"/>
          </p:nvPr>
        </p:nvSpPr>
        <p:spPr>
          <a:xfrm>
            <a:off x="685800" y="1143000"/>
            <a:ext cx="5486040" cy="3085920"/>
          </a:xfrm>
          <a:prstGeom prst="rect">
            <a:avLst/>
          </a:prstGeom>
          <a:ln w="0">
            <a:noFill/>
          </a:ln>
        </p:spPr>
      </p:sp>
      <p:sp>
        <p:nvSpPr>
          <p:cNvPr id="431" name="PlaceHolder 2"/>
          <p:cNvSpPr>
            <a:spLocks noGrp="1"/>
          </p:cNvSpPr>
          <p:nvPr>
            <p:ph type="body"/>
          </p:nvPr>
        </p:nvSpPr>
        <p:spPr>
          <a:xfrm>
            <a:off x="685800" y="4400640"/>
            <a:ext cx="5486040" cy="3600000"/>
          </a:xfrm>
          <a:prstGeom prst="rect">
            <a:avLst/>
          </a:prstGeom>
          <a:noFill/>
          <a:ln w="0">
            <a:noFill/>
          </a:ln>
        </p:spPr>
        <p:txBody>
          <a:bodyPr lIns="91440" rIns="91440" tIns="45720" bIns="45720" anchor="t">
            <a:noAutofit/>
          </a:bodyPr>
          <a:p>
            <a:pPr marL="216000" indent="-216000">
              <a:buNone/>
            </a:pPr>
            <a:endParaRPr b="0" lang="en-US" sz="1800" spc="-1" strike="noStrike">
              <a:solidFill>
                <a:srgbClr val="000000"/>
              </a:solidFill>
              <a:latin typeface="Arial"/>
            </a:endParaRPr>
          </a:p>
        </p:txBody>
      </p:sp>
      <p:sp>
        <p:nvSpPr>
          <p:cNvPr id="432" name="PlaceHolder 3"/>
          <p:cNvSpPr>
            <a:spLocks noGrp="1"/>
          </p:cNvSpPr>
          <p:nvPr>
            <p:ph type="sldNum" idx="161"/>
          </p:nvPr>
        </p:nvSpPr>
        <p:spPr>
          <a:xfrm>
            <a:off x="3884760" y="8685360"/>
            <a:ext cx="2971440" cy="458280"/>
          </a:xfrm>
          <a:prstGeom prst="rect">
            <a:avLst/>
          </a:prstGeom>
          <a:noFill/>
          <a:ln w="0">
            <a:noFill/>
          </a:ln>
        </p:spPr>
        <p:txBody>
          <a:bodyPr lIns="91440" rIns="91440" tIns="45720" bIns="45720" anchor="b">
            <a:noAutofit/>
          </a:bodyPr>
          <a:lstStyle>
            <a:lvl1pPr indent="0" algn="r">
              <a:lnSpc>
                <a:spcPct val="100000"/>
              </a:lnSpc>
              <a:buNone/>
              <a:defRPr b="0" lang="en-US" sz="1200" spc="-1" strike="noStrike">
                <a:solidFill>
                  <a:srgbClr val="000000"/>
                </a:solidFill>
                <a:latin typeface="Times New Roman"/>
              </a:defRPr>
            </a:lvl1pPr>
          </a:lstStyle>
          <a:p>
            <a:pPr indent="0" algn="r">
              <a:lnSpc>
                <a:spcPct val="100000"/>
              </a:lnSpc>
              <a:buNone/>
            </a:pPr>
            <a:fld id="{D953B90A-0641-4396-87C2-8428ABCCA03C}" type="slidenum">
              <a:rPr b="0" lang="en-US" sz="1200" spc="-1" strike="noStrike">
                <a:solidFill>
                  <a:srgbClr val="000000"/>
                </a:solidFill>
                <a:latin typeface="Times New Roman"/>
              </a:rPr>
              <a:t>&lt;number&gt;</a:t>
            </a:fld>
            <a:endParaRPr b="0" lang="en-US" sz="1200" spc="-1" strike="noStrike">
              <a:solidFill>
                <a:srgbClr val="000000"/>
              </a:solidFill>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4.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5.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6.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7.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8.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9.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0.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1.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3.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4.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25.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26.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27.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28.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29.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0.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1.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2.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4.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5.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6.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37.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38.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39.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0.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1.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2.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3.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5.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6.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7.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8.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49.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0.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Photo 1">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F8B43D5B-7D22-45CF-B16B-A8EB0C0010EC}" type="slidenum">
              <a:t>&lt;#&gt;</a:t>
            </a:fld>
          </a:p>
        </p:txBody>
      </p:sp>
      <p:sp>
        <p:nvSpPr>
          <p:cNvPr id="4" name="PlaceHolder 3"/>
          <p:cNvSpPr>
            <a:spLocks noGrp="1"/>
          </p:cNvSpPr>
          <p:nvPr>
            <p:ph type="dt" idx="1"/>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2">
    <p:spTree>
      <p:nvGrpSpPr>
        <p:cNvPr id="1" name=""/>
        <p:cNvGrpSpPr/>
        <p:nvPr/>
      </p:nvGrpSpPr>
      <p:grpSpPr>
        <a:xfrm>
          <a:off x="0" y="0"/>
          <a:ext cx="0" cy="0"/>
          <a:chOff x="0" y="0"/>
          <a:chExt cx="0" cy="0"/>
        </a:xfrm>
      </p:grpSpPr>
      <p:sp>
        <p:nvSpPr>
          <p:cNvPr id="2" name="PlaceHolder 1"/>
          <p:cNvSpPr>
            <a:spLocks noGrp="1"/>
          </p:cNvSpPr>
          <p:nvPr>
            <p:ph type="ftr" idx="29"/>
          </p:nvPr>
        </p:nvSpPr>
        <p:spPr/>
        <p:txBody>
          <a:bodyPr/>
          <a:p>
            <a:r>
              <a:t>Footer</a:t>
            </a:r>
          </a:p>
        </p:txBody>
      </p:sp>
      <p:sp>
        <p:nvSpPr>
          <p:cNvPr id="3" name="PlaceHolder 2"/>
          <p:cNvSpPr>
            <a:spLocks noGrp="1"/>
          </p:cNvSpPr>
          <p:nvPr>
            <p:ph type="sldNum" idx="30"/>
          </p:nvPr>
        </p:nvSpPr>
        <p:spPr/>
        <p:txBody>
          <a:bodyPr/>
          <a:p>
            <a:fld id="{6C2EC936-F289-4565-99A0-76C04A2B2443}" type="slidenum">
              <a:t>&lt;#&gt;</a:t>
            </a:fld>
          </a:p>
        </p:txBody>
      </p:sp>
      <p:sp>
        <p:nvSpPr>
          <p:cNvPr id="4" name="PlaceHolder 3"/>
          <p:cNvSpPr>
            <a:spLocks noGrp="1"/>
          </p:cNvSpPr>
          <p:nvPr>
            <p:ph type="dt" idx="28"/>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3">
    <p:spTree>
      <p:nvGrpSpPr>
        <p:cNvPr id="1" name=""/>
        <p:cNvGrpSpPr/>
        <p:nvPr/>
      </p:nvGrpSpPr>
      <p:grpSpPr>
        <a:xfrm>
          <a:off x="0" y="0"/>
          <a:ext cx="0" cy="0"/>
          <a:chOff x="0" y="0"/>
          <a:chExt cx="0" cy="0"/>
        </a:xfrm>
      </p:grpSpPr>
      <p:sp>
        <p:nvSpPr>
          <p:cNvPr id="2" name="PlaceHolder 1"/>
          <p:cNvSpPr>
            <a:spLocks noGrp="1"/>
          </p:cNvSpPr>
          <p:nvPr>
            <p:ph type="ftr" idx="32"/>
          </p:nvPr>
        </p:nvSpPr>
        <p:spPr/>
        <p:txBody>
          <a:bodyPr/>
          <a:p>
            <a:r>
              <a:t>Footer</a:t>
            </a:r>
          </a:p>
        </p:txBody>
      </p:sp>
      <p:sp>
        <p:nvSpPr>
          <p:cNvPr id="3" name="PlaceHolder 2"/>
          <p:cNvSpPr>
            <a:spLocks noGrp="1"/>
          </p:cNvSpPr>
          <p:nvPr>
            <p:ph type="sldNum" idx="33"/>
          </p:nvPr>
        </p:nvSpPr>
        <p:spPr/>
        <p:txBody>
          <a:bodyPr/>
          <a:p>
            <a:fld id="{29C89705-951B-4A8D-AAB9-69CBE22381F2}" type="slidenum">
              <a:t>&lt;#&gt;</a:t>
            </a:fld>
          </a:p>
        </p:txBody>
      </p:sp>
      <p:sp>
        <p:nvSpPr>
          <p:cNvPr id="4" name="PlaceHolder 3"/>
          <p:cNvSpPr>
            <a:spLocks noGrp="1"/>
          </p:cNvSpPr>
          <p:nvPr>
            <p:ph type="dt" idx="31"/>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1">
    <p:spTree>
      <p:nvGrpSpPr>
        <p:cNvPr id="1" name=""/>
        <p:cNvGrpSpPr/>
        <p:nvPr/>
      </p:nvGrpSpPr>
      <p:grpSpPr>
        <a:xfrm>
          <a:off x="0" y="0"/>
          <a:ext cx="0" cy="0"/>
          <a:chOff x="0" y="0"/>
          <a:chExt cx="0" cy="0"/>
        </a:xfrm>
      </p:grpSpPr>
      <p:sp>
        <p:nvSpPr>
          <p:cNvPr id="64" name="PlaceHolder 1"/>
          <p:cNvSpPr>
            <a:spLocks noGrp="1"/>
          </p:cNvSpPr>
          <p:nvPr>
            <p:ph type="title"/>
          </p:nvPr>
        </p:nvSpPr>
        <p:spPr>
          <a:xfrm>
            <a:off x="429840" y="553680"/>
            <a:ext cx="3595320" cy="221256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Neue Haas Grotesk Text Pro"/>
            </a:endParaRPr>
          </a:p>
        </p:txBody>
      </p:sp>
      <p:sp>
        <p:nvSpPr>
          <p:cNvPr id="65" name="PlaceHolder 2"/>
          <p:cNvSpPr>
            <a:spLocks noGrp="1"/>
          </p:cNvSpPr>
          <p:nvPr>
            <p:ph/>
          </p:nvPr>
        </p:nvSpPr>
        <p:spPr>
          <a:xfrm>
            <a:off x="429840" y="2823120"/>
            <a:ext cx="3309120" cy="3480840"/>
          </a:xfrm>
          <a:prstGeom prst="rect">
            <a:avLst/>
          </a:prstGeom>
          <a:noFill/>
          <a:ln w="0">
            <a:noFill/>
          </a:ln>
        </p:spPr>
        <p:txBody>
          <a:bodyPr lIns="0" rIns="0" tIns="0" bIns="0" anchor="t">
            <a:normAutofit/>
          </a:bodyPr>
          <a:p>
            <a:pPr indent="0">
              <a:lnSpc>
                <a:spcPct val="120000"/>
              </a:lnSpc>
              <a:spcBef>
                <a:spcPts val="1417"/>
              </a:spcBef>
              <a:buNone/>
            </a:pPr>
            <a:endParaRPr b="0" lang="en-US" sz="1800" spc="-1" strike="noStrike">
              <a:solidFill>
                <a:schemeClr val="dk1"/>
              </a:solidFill>
              <a:latin typeface="Neue Haas Grotesk Text Pro"/>
            </a:endParaRPr>
          </a:p>
        </p:txBody>
      </p:sp>
      <p:sp>
        <p:nvSpPr>
          <p:cNvPr id="4" name="PlaceHolder 3"/>
          <p:cNvSpPr>
            <a:spLocks noGrp="1"/>
          </p:cNvSpPr>
          <p:nvPr>
            <p:ph type="ftr" idx="35"/>
          </p:nvPr>
        </p:nvSpPr>
        <p:spPr/>
        <p:txBody>
          <a:bodyPr/>
          <a:p>
            <a:r>
              <a:t>Footer</a:t>
            </a:r>
          </a:p>
        </p:txBody>
      </p:sp>
      <p:sp>
        <p:nvSpPr>
          <p:cNvPr id="5" name="PlaceHolder 4"/>
          <p:cNvSpPr>
            <a:spLocks noGrp="1"/>
          </p:cNvSpPr>
          <p:nvPr>
            <p:ph type="sldNum" idx="36"/>
          </p:nvPr>
        </p:nvSpPr>
        <p:spPr/>
        <p:txBody>
          <a:bodyPr/>
          <a:p>
            <a:fld id="{9649A288-9549-4CC1-9D30-9A283CBC190C}" type="slidenum">
              <a:t>&lt;#&gt;</a:t>
            </a:fld>
          </a:p>
        </p:txBody>
      </p:sp>
      <p:sp>
        <p:nvSpPr>
          <p:cNvPr id="6" name="PlaceHolder 5"/>
          <p:cNvSpPr>
            <a:spLocks noGrp="1"/>
          </p:cNvSpPr>
          <p:nvPr>
            <p:ph type="dt" idx="34"/>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4">
    <p:spTree>
      <p:nvGrpSpPr>
        <p:cNvPr id="1" name=""/>
        <p:cNvGrpSpPr/>
        <p:nvPr/>
      </p:nvGrpSpPr>
      <p:grpSpPr>
        <a:xfrm>
          <a:off x="0" y="0"/>
          <a:ext cx="0" cy="0"/>
          <a:chOff x="0" y="0"/>
          <a:chExt cx="0" cy="0"/>
        </a:xfrm>
      </p:grpSpPr>
      <p:sp>
        <p:nvSpPr>
          <p:cNvPr id="2" name="PlaceHolder 1"/>
          <p:cNvSpPr>
            <a:spLocks noGrp="1"/>
          </p:cNvSpPr>
          <p:nvPr>
            <p:ph type="ftr" idx="38"/>
          </p:nvPr>
        </p:nvSpPr>
        <p:spPr/>
        <p:txBody>
          <a:bodyPr/>
          <a:p>
            <a:r>
              <a:t>Footer</a:t>
            </a:r>
          </a:p>
        </p:txBody>
      </p:sp>
      <p:sp>
        <p:nvSpPr>
          <p:cNvPr id="3" name="PlaceHolder 2"/>
          <p:cNvSpPr>
            <a:spLocks noGrp="1"/>
          </p:cNvSpPr>
          <p:nvPr>
            <p:ph type="sldNum" idx="39"/>
          </p:nvPr>
        </p:nvSpPr>
        <p:spPr/>
        <p:txBody>
          <a:bodyPr/>
          <a:p>
            <a:fld id="{DAAC7465-1CA5-49D7-A155-81382F256418}" type="slidenum">
              <a:t>&lt;#&gt;</a:t>
            </a:fld>
          </a:p>
        </p:txBody>
      </p:sp>
      <p:sp>
        <p:nvSpPr>
          <p:cNvPr id="4" name="PlaceHolder 3"/>
          <p:cNvSpPr>
            <a:spLocks noGrp="1"/>
          </p:cNvSpPr>
          <p:nvPr>
            <p:ph type="dt" idx="37"/>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5">
    <p:spTree>
      <p:nvGrpSpPr>
        <p:cNvPr id="1" name=""/>
        <p:cNvGrpSpPr/>
        <p:nvPr/>
      </p:nvGrpSpPr>
      <p:grpSpPr>
        <a:xfrm>
          <a:off x="0" y="0"/>
          <a:ext cx="0" cy="0"/>
          <a:chOff x="0" y="0"/>
          <a:chExt cx="0" cy="0"/>
        </a:xfrm>
      </p:grpSpPr>
      <p:sp>
        <p:nvSpPr>
          <p:cNvPr id="2" name="PlaceHolder 1"/>
          <p:cNvSpPr>
            <a:spLocks noGrp="1"/>
          </p:cNvSpPr>
          <p:nvPr>
            <p:ph type="ftr" idx="41"/>
          </p:nvPr>
        </p:nvSpPr>
        <p:spPr/>
        <p:txBody>
          <a:bodyPr/>
          <a:p>
            <a:r>
              <a:t>Footer</a:t>
            </a:r>
          </a:p>
        </p:txBody>
      </p:sp>
      <p:sp>
        <p:nvSpPr>
          <p:cNvPr id="3" name="PlaceHolder 2"/>
          <p:cNvSpPr>
            <a:spLocks noGrp="1"/>
          </p:cNvSpPr>
          <p:nvPr>
            <p:ph type="sldNum" idx="42"/>
          </p:nvPr>
        </p:nvSpPr>
        <p:spPr/>
        <p:txBody>
          <a:bodyPr/>
          <a:p>
            <a:fld id="{595ADB9B-9AE8-4D8F-B947-82D8BEB38D1B}" type="slidenum">
              <a:t>&lt;#&gt;</a:t>
            </a:fld>
          </a:p>
        </p:txBody>
      </p:sp>
      <p:sp>
        <p:nvSpPr>
          <p:cNvPr id="4" name="PlaceHolder 3"/>
          <p:cNvSpPr>
            <a:spLocks noGrp="1"/>
          </p:cNvSpPr>
          <p:nvPr>
            <p:ph type="dt" idx="40"/>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6">
    <p:spTree>
      <p:nvGrpSpPr>
        <p:cNvPr id="1" name=""/>
        <p:cNvGrpSpPr/>
        <p:nvPr/>
      </p:nvGrpSpPr>
      <p:grpSpPr>
        <a:xfrm>
          <a:off x="0" y="0"/>
          <a:ext cx="0" cy="0"/>
          <a:chOff x="0" y="0"/>
          <a:chExt cx="0" cy="0"/>
        </a:xfrm>
      </p:grpSpPr>
      <p:sp>
        <p:nvSpPr>
          <p:cNvPr id="2" name="PlaceHolder 1"/>
          <p:cNvSpPr>
            <a:spLocks noGrp="1"/>
          </p:cNvSpPr>
          <p:nvPr>
            <p:ph type="ftr" idx="44"/>
          </p:nvPr>
        </p:nvSpPr>
        <p:spPr/>
        <p:txBody>
          <a:bodyPr/>
          <a:p>
            <a:r>
              <a:t>Footer</a:t>
            </a:r>
          </a:p>
        </p:txBody>
      </p:sp>
      <p:sp>
        <p:nvSpPr>
          <p:cNvPr id="3" name="PlaceHolder 2"/>
          <p:cNvSpPr>
            <a:spLocks noGrp="1"/>
          </p:cNvSpPr>
          <p:nvPr>
            <p:ph type="sldNum" idx="45"/>
          </p:nvPr>
        </p:nvSpPr>
        <p:spPr/>
        <p:txBody>
          <a:bodyPr/>
          <a:p>
            <a:fld id="{651EDBF7-E921-4512-B13E-B8AB196C849E}" type="slidenum">
              <a:t>&lt;#&gt;</a:t>
            </a:fld>
          </a:p>
        </p:txBody>
      </p:sp>
      <p:sp>
        <p:nvSpPr>
          <p:cNvPr id="4" name="PlaceHolder 3"/>
          <p:cNvSpPr>
            <a:spLocks noGrp="1"/>
          </p:cNvSpPr>
          <p:nvPr>
            <p:ph type="dt" idx="43"/>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7">
    <p:spTree>
      <p:nvGrpSpPr>
        <p:cNvPr id="1" name=""/>
        <p:cNvGrpSpPr/>
        <p:nvPr/>
      </p:nvGrpSpPr>
      <p:grpSpPr>
        <a:xfrm>
          <a:off x="0" y="0"/>
          <a:ext cx="0" cy="0"/>
          <a:chOff x="0" y="0"/>
          <a:chExt cx="0" cy="0"/>
        </a:xfrm>
      </p:grpSpPr>
      <p:sp>
        <p:nvSpPr>
          <p:cNvPr id="2" name="PlaceHolder 1"/>
          <p:cNvSpPr>
            <a:spLocks noGrp="1"/>
          </p:cNvSpPr>
          <p:nvPr>
            <p:ph type="ftr" idx="47"/>
          </p:nvPr>
        </p:nvSpPr>
        <p:spPr/>
        <p:txBody>
          <a:bodyPr/>
          <a:p>
            <a:r>
              <a:t>Footer</a:t>
            </a:r>
          </a:p>
        </p:txBody>
      </p:sp>
      <p:sp>
        <p:nvSpPr>
          <p:cNvPr id="3" name="PlaceHolder 2"/>
          <p:cNvSpPr>
            <a:spLocks noGrp="1"/>
          </p:cNvSpPr>
          <p:nvPr>
            <p:ph type="sldNum" idx="48"/>
          </p:nvPr>
        </p:nvSpPr>
        <p:spPr/>
        <p:txBody>
          <a:bodyPr/>
          <a:p>
            <a:fld id="{75C89603-0A69-4E53-BB79-9D1BC281E09B}" type="slidenum">
              <a:t>&lt;#&gt;</a:t>
            </a:fld>
          </a:p>
        </p:txBody>
      </p:sp>
      <p:sp>
        <p:nvSpPr>
          <p:cNvPr id="4" name="PlaceHolder 3"/>
          <p:cNvSpPr>
            <a:spLocks noGrp="1"/>
          </p:cNvSpPr>
          <p:nvPr>
            <p:ph type="dt" idx="46"/>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8">
    <p:spTree>
      <p:nvGrpSpPr>
        <p:cNvPr id="1" name=""/>
        <p:cNvGrpSpPr/>
        <p:nvPr/>
      </p:nvGrpSpPr>
      <p:grpSpPr>
        <a:xfrm>
          <a:off x="0" y="0"/>
          <a:ext cx="0" cy="0"/>
          <a:chOff x="0" y="0"/>
          <a:chExt cx="0" cy="0"/>
        </a:xfrm>
      </p:grpSpPr>
      <p:sp>
        <p:nvSpPr>
          <p:cNvPr id="2" name="PlaceHolder 1"/>
          <p:cNvSpPr>
            <a:spLocks noGrp="1"/>
          </p:cNvSpPr>
          <p:nvPr>
            <p:ph type="ftr" idx="50"/>
          </p:nvPr>
        </p:nvSpPr>
        <p:spPr/>
        <p:txBody>
          <a:bodyPr/>
          <a:p>
            <a:r>
              <a:t>Footer</a:t>
            </a:r>
          </a:p>
        </p:txBody>
      </p:sp>
      <p:sp>
        <p:nvSpPr>
          <p:cNvPr id="3" name="PlaceHolder 2"/>
          <p:cNvSpPr>
            <a:spLocks noGrp="1"/>
          </p:cNvSpPr>
          <p:nvPr>
            <p:ph type="sldNum" idx="51"/>
          </p:nvPr>
        </p:nvSpPr>
        <p:spPr/>
        <p:txBody>
          <a:bodyPr/>
          <a:p>
            <a:fld id="{1645B1EA-14B9-4BAD-AFD1-D267100D1A34}" type="slidenum">
              <a:t>&lt;#&gt;</a:t>
            </a:fld>
          </a:p>
        </p:txBody>
      </p:sp>
      <p:sp>
        <p:nvSpPr>
          <p:cNvPr id="4" name="PlaceHolder 3"/>
          <p:cNvSpPr>
            <a:spLocks noGrp="1"/>
          </p:cNvSpPr>
          <p:nvPr>
            <p:ph type="dt" idx="49"/>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9">
    <p:spTree>
      <p:nvGrpSpPr>
        <p:cNvPr id="1" name=""/>
        <p:cNvGrpSpPr/>
        <p:nvPr/>
      </p:nvGrpSpPr>
      <p:grpSpPr>
        <a:xfrm>
          <a:off x="0" y="0"/>
          <a:ext cx="0" cy="0"/>
          <a:chOff x="0" y="0"/>
          <a:chExt cx="0" cy="0"/>
        </a:xfrm>
      </p:grpSpPr>
      <p:sp>
        <p:nvSpPr>
          <p:cNvPr id="2" name="PlaceHolder 1"/>
          <p:cNvSpPr>
            <a:spLocks noGrp="1"/>
          </p:cNvSpPr>
          <p:nvPr>
            <p:ph type="ftr" idx="53"/>
          </p:nvPr>
        </p:nvSpPr>
        <p:spPr/>
        <p:txBody>
          <a:bodyPr/>
          <a:p>
            <a:r>
              <a:t>Footer</a:t>
            </a:r>
          </a:p>
        </p:txBody>
      </p:sp>
      <p:sp>
        <p:nvSpPr>
          <p:cNvPr id="3" name="PlaceHolder 2"/>
          <p:cNvSpPr>
            <a:spLocks noGrp="1"/>
          </p:cNvSpPr>
          <p:nvPr>
            <p:ph type="sldNum" idx="54"/>
          </p:nvPr>
        </p:nvSpPr>
        <p:spPr/>
        <p:txBody>
          <a:bodyPr/>
          <a:p>
            <a:fld id="{4FC62BBB-C9D2-4E72-B793-96B2AA90D8A7}" type="slidenum">
              <a:t>&lt;#&gt;</a:t>
            </a:fld>
          </a:p>
        </p:txBody>
      </p:sp>
      <p:sp>
        <p:nvSpPr>
          <p:cNvPr id="4" name="PlaceHolder 3"/>
          <p:cNvSpPr>
            <a:spLocks noGrp="1"/>
          </p:cNvSpPr>
          <p:nvPr>
            <p:ph type="dt" idx="52"/>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10">
    <p:spTree>
      <p:nvGrpSpPr>
        <p:cNvPr id="1" name=""/>
        <p:cNvGrpSpPr/>
        <p:nvPr/>
      </p:nvGrpSpPr>
      <p:grpSpPr>
        <a:xfrm>
          <a:off x="0" y="0"/>
          <a:ext cx="0" cy="0"/>
          <a:chOff x="0" y="0"/>
          <a:chExt cx="0" cy="0"/>
        </a:xfrm>
      </p:grpSpPr>
      <p:sp>
        <p:nvSpPr>
          <p:cNvPr id="2" name="PlaceHolder 1"/>
          <p:cNvSpPr>
            <a:spLocks noGrp="1"/>
          </p:cNvSpPr>
          <p:nvPr>
            <p:ph type="ftr" idx="56"/>
          </p:nvPr>
        </p:nvSpPr>
        <p:spPr/>
        <p:txBody>
          <a:bodyPr/>
          <a:p>
            <a:r>
              <a:t>Footer</a:t>
            </a:r>
          </a:p>
        </p:txBody>
      </p:sp>
      <p:sp>
        <p:nvSpPr>
          <p:cNvPr id="3" name="PlaceHolder 2"/>
          <p:cNvSpPr>
            <a:spLocks noGrp="1"/>
          </p:cNvSpPr>
          <p:nvPr>
            <p:ph type="sldNum" idx="57"/>
          </p:nvPr>
        </p:nvSpPr>
        <p:spPr/>
        <p:txBody>
          <a:bodyPr/>
          <a:p>
            <a:fld id="{ACF3B918-F71B-452D-8A1F-41579F12FA45}" type="slidenum">
              <a:t>&lt;#&gt;</a:t>
            </a:fld>
          </a:p>
        </p:txBody>
      </p:sp>
      <p:sp>
        <p:nvSpPr>
          <p:cNvPr id="4" name="PlaceHolder 3"/>
          <p:cNvSpPr>
            <a:spLocks noGrp="1"/>
          </p:cNvSpPr>
          <p:nvPr>
            <p:ph type="dt" idx="55"/>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Agenda">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p>
            <a:r>
              <a:t>Footer</a:t>
            </a:r>
          </a:p>
        </p:txBody>
      </p:sp>
      <p:sp>
        <p:nvSpPr>
          <p:cNvPr id="3" name="PlaceHolder 2"/>
          <p:cNvSpPr>
            <a:spLocks noGrp="1"/>
          </p:cNvSpPr>
          <p:nvPr>
            <p:ph type="sldNum" idx="6"/>
          </p:nvPr>
        </p:nvSpPr>
        <p:spPr/>
        <p:txBody>
          <a:bodyPr/>
          <a:p>
            <a:fld id="{1D424DBF-1186-48FC-BBB7-8CF089745C99}" type="slidenum">
              <a:t>&lt;#&gt;</a:t>
            </a:fld>
          </a:p>
        </p:txBody>
      </p:sp>
      <p:sp>
        <p:nvSpPr>
          <p:cNvPr id="4" name="PlaceHolder 3"/>
          <p:cNvSpPr>
            <a:spLocks noGrp="1"/>
          </p:cNvSpPr>
          <p:nvPr>
            <p:ph type="dt" idx="4"/>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11">
    <p:spTree>
      <p:nvGrpSpPr>
        <p:cNvPr id="1" name=""/>
        <p:cNvGrpSpPr/>
        <p:nvPr/>
      </p:nvGrpSpPr>
      <p:grpSpPr>
        <a:xfrm>
          <a:off x="0" y="0"/>
          <a:ext cx="0" cy="0"/>
          <a:chOff x="0" y="0"/>
          <a:chExt cx="0" cy="0"/>
        </a:xfrm>
      </p:grpSpPr>
      <p:sp>
        <p:nvSpPr>
          <p:cNvPr id="2" name="PlaceHolder 1"/>
          <p:cNvSpPr>
            <a:spLocks noGrp="1"/>
          </p:cNvSpPr>
          <p:nvPr>
            <p:ph type="ftr" idx="59"/>
          </p:nvPr>
        </p:nvSpPr>
        <p:spPr/>
        <p:txBody>
          <a:bodyPr/>
          <a:p>
            <a:r>
              <a:t>Footer</a:t>
            </a:r>
          </a:p>
        </p:txBody>
      </p:sp>
      <p:sp>
        <p:nvSpPr>
          <p:cNvPr id="3" name="PlaceHolder 2"/>
          <p:cNvSpPr>
            <a:spLocks noGrp="1"/>
          </p:cNvSpPr>
          <p:nvPr>
            <p:ph type="sldNum" idx="60"/>
          </p:nvPr>
        </p:nvSpPr>
        <p:spPr/>
        <p:txBody>
          <a:bodyPr/>
          <a:p>
            <a:fld id="{BA95F432-1076-4525-9985-D593A6C9E971}" type="slidenum">
              <a:t>&lt;#&gt;</a:t>
            </a:fld>
          </a:p>
        </p:txBody>
      </p:sp>
      <p:sp>
        <p:nvSpPr>
          <p:cNvPr id="4" name="PlaceHolder 3"/>
          <p:cNvSpPr>
            <a:spLocks noGrp="1"/>
          </p:cNvSpPr>
          <p:nvPr>
            <p:ph type="dt" idx="58"/>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12">
    <p:spTree>
      <p:nvGrpSpPr>
        <p:cNvPr id="1" name=""/>
        <p:cNvGrpSpPr/>
        <p:nvPr/>
      </p:nvGrpSpPr>
      <p:grpSpPr>
        <a:xfrm>
          <a:off x="0" y="0"/>
          <a:ext cx="0" cy="0"/>
          <a:chOff x="0" y="0"/>
          <a:chExt cx="0" cy="0"/>
        </a:xfrm>
      </p:grpSpPr>
      <p:sp>
        <p:nvSpPr>
          <p:cNvPr id="2" name="PlaceHolder 1"/>
          <p:cNvSpPr>
            <a:spLocks noGrp="1"/>
          </p:cNvSpPr>
          <p:nvPr>
            <p:ph type="ftr" idx="62"/>
          </p:nvPr>
        </p:nvSpPr>
        <p:spPr/>
        <p:txBody>
          <a:bodyPr/>
          <a:p>
            <a:r>
              <a:t>Footer</a:t>
            </a:r>
          </a:p>
        </p:txBody>
      </p:sp>
      <p:sp>
        <p:nvSpPr>
          <p:cNvPr id="3" name="PlaceHolder 2"/>
          <p:cNvSpPr>
            <a:spLocks noGrp="1"/>
          </p:cNvSpPr>
          <p:nvPr>
            <p:ph type="sldNum" idx="63"/>
          </p:nvPr>
        </p:nvSpPr>
        <p:spPr/>
        <p:txBody>
          <a:bodyPr/>
          <a:p>
            <a:fld id="{4B7225E4-DA8E-415E-9B89-4467D740AF82}" type="slidenum">
              <a:t>&lt;#&gt;</a:t>
            </a:fld>
          </a:p>
        </p:txBody>
      </p:sp>
      <p:sp>
        <p:nvSpPr>
          <p:cNvPr id="4" name="PlaceHolder 3"/>
          <p:cNvSpPr>
            <a:spLocks noGrp="1"/>
          </p:cNvSpPr>
          <p:nvPr>
            <p:ph type="dt" idx="61"/>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13">
    <p:spTree>
      <p:nvGrpSpPr>
        <p:cNvPr id="1" name=""/>
        <p:cNvGrpSpPr/>
        <p:nvPr/>
      </p:nvGrpSpPr>
      <p:grpSpPr>
        <a:xfrm>
          <a:off x="0" y="0"/>
          <a:ext cx="0" cy="0"/>
          <a:chOff x="0" y="0"/>
          <a:chExt cx="0" cy="0"/>
        </a:xfrm>
      </p:grpSpPr>
      <p:sp>
        <p:nvSpPr>
          <p:cNvPr id="2" name="PlaceHolder 1"/>
          <p:cNvSpPr>
            <a:spLocks noGrp="1"/>
          </p:cNvSpPr>
          <p:nvPr>
            <p:ph type="ftr" idx="65"/>
          </p:nvPr>
        </p:nvSpPr>
        <p:spPr/>
        <p:txBody>
          <a:bodyPr/>
          <a:p>
            <a:r>
              <a:t>Footer</a:t>
            </a:r>
          </a:p>
        </p:txBody>
      </p:sp>
      <p:sp>
        <p:nvSpPr>
          <p:cNvPr id="3" name="PlaceHolder 2"/>
          <p:cNvSpPr>
            <a:spLocks noGrp="1"/>
          </p:cNvSpPr>
          <p:nvPr>
            <p:ph type="sldNum" idx="66"/>
          </p:nvPr>
        </p:nvSpPr>
        <p:spPr/>
        <p:txBody>
          <a:bodyPr/>
          <a:p>
            <a:fld id="{559D4F6E-B306-4B35-B718-A0C4D1A447A0}" type="slidenum">
              <a:t>&lt;#&gt;</a:t>
            </a:fld>
          </a:p>
        </p:txBody>
      </p:sp>
      <p:sp>
        <p:nvSpPr>
          <p:cNvPr id="4" name="PlaceHolder 3"/>
          <p:cNvSpPr>
            <a:spLocks noGrp="1"/>
          </p:cNvSpPr>
          <p:nvPr>
            <p:ph type="dt" idx="64"/>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Photo 2">
    <p:spTree>
      <p:nvGrpSpPr>
        <p:cNvPr id="1" name=""/>
        <p:cNvGrpSpPr/>
        <p:nvPr/>
      </p:nvGrpSpPr>
      <p:grpSpPr>
        <a:xfrm>
          <a:off x="0" y="0"/>
          <a:ext cx="0" cy="0"/>
          <a:chOff x="0" y="0"/>
          <a:chExt cx="0" cy="0"/>
        </a:xfrm>
      </p:grpSpPr>
      <p:sp>
        <p:nvSpPr>
          <p:cNvPr id="2" name="PlaceHolder 1"/>
          <p:cNvSpPr>
            <a:spLocks noGrp="1"/>
          </p:cNvSpPr>
          <p:nvPr>
            <p:ph type="ftr" idx="68"/>
          </p:nvPr>
        </p:nvSpPr>
        <p:spPr/>
        <p:txBody>
          <a:bodyPr/>
          <a:p>
            <a:r>
              <a:t>Footer</a:t>
            </a:r>
          </a:p>
        </p:txBody>
      </p:sp>
      <p:sp>
        <p:nvSpPr>
          <p:cNvPr id="3" name="PlaceHolder 2"/>
          <p:cNvSpPr>
            <a:spLocks noGrp="1"/>
          </p:cNvSpPr>
          <p:nvPr>
            <p:ph type="sldNum" idx="69"/>
          </p:nvPr>
        </p:nvSpPr>
        <p:spPr/>
        <p:txBody>
          <a:bodyPr/>
          <a:p>
            <a:fld id="{80770249-BA01-4202-AE0F-F4DF34C428AC}" type="slidenum">
              <a:t>&lt;#&gt;</a:t>
            </a:fld>
          </a:p>
        </p:txBody>
      </p:sp>
      <p:sp>
        <p:nvSpPr>
          <p:cNvPr id="4" name="PlaceHolder 3"/>
          <p:cNvSpPr>
            <a:spLocks noGrp="1"/>
          </p:cNvSpPr>
          <p:nvPr>
            <p:ph type="dt" idx="67"/>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14">
    <p:spTree>
      <p:nvGrpSpPr>
        <p:cNvPr id="1" name=""/>
        <p:cNvGrpSpPr/>
        <p:nvPr/>
      </p:nvGrpSpPr>
      <p:grpSpPr>
        <a:xfrm>
          <a:off x="0" y="0"/>
          <a:ext cx="0" cy="0"/>
          <a:chOff x="0" y="0"/>
          <a:chExt cx="0" cy="0"/>
        </a:xfrm>
      </p:grpSpPr>
      <p:sp>
        <p:nvSpPr>
          <p:cNvPr id="2" name="PlaceHolder 1"/>
          <p:cNvSpPr>
            <a:spLocks noGrp="1"/>
          </p:cNvSpPr>
          <p:nvPr>
            <p:ph type="ftr" idx="71"/>
          </p:nvPr>
        </p:nvSpPr>
        <p:spPr/>
        <p:txBody>
          <a:bodyPr/>
          <a:p>
            <a:r>
              <a:t>Footer</a:t>
            </a:r>
          </a:p>
        </p:txBody>
      </p:sp>
      <p:sp>
        <p:nvSpPr>
          <p:cNvPr id="3" name="PlaceHolder 2"/>
          <p:cNvSpPr>
            <a:spLocks noGrp="1"/>
          </p:cNvSpPr>
          <p:nvPr>
            <p:ph type="sldNum" idx="72"/>
          </p:nvPr>
        </p:nvSpPr>
        <p:spPr/>
        <p:txBody>
          <a:bodyPr/>
          <a:p>
            <a:fld id="{19011210-9231-4CC5-B4AB-064FDE20C9AD}" type="slidenum">
              <a:t>&lt;#&gt;</a:t>
            </a:fld>
          </a:p>
        </p:txBody>
      </p:sp>
      <p:sp>
        <p:nvSpPr>
          <p:cNvPr id="4" name="PlaceHolder 3"/>
          <p:cNvSpPr>
            <a:spLocks noGrp="1"/>
          </p:cNvSpPr>
          <p:nvPr>
            <p:ph type="dt" idx="70"/>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15">
    <p:spTree>
      <p:nvGrpSpPr>
        <p:cNvPr id="1" name=""/>
        <p:cNvGrpSpPr/>
        <p:nvPr/>
      </p:nvGrpSpPr>
      <p:grpSpPr>
        <a:xfrm>
          <a:off x="0" y="0"/>
          <a:ext cx="0" cy="0"/>
          <a:chOff x="0" y="0"/>
          <a:chExt cx="0" cy="0"/>
        </a:xfrm>
      </p:grpSpPr>
      <p:sp>
        <p:nvSpPr>
          <p:cNvPr id="2" name="PlaceHolder 1"/>
          <p:cNvSpPr>
            <a:spLocks noGrp="1"/>
          </p:cNvSpPr>
          <p:nvPr>
            <p:ph type="ftr" idx="74"/>
          </p:nvPr>
        </p:nvSpPr>
        <p:spPr/>
        <p:txBody>
          <a:bodyPr/>
          <a:p>
            <a:r>
              <a:t>Footer</a:t>
            </a:r>
          </a:p>
        </p:txBody>
      </p:sp>
      <p:sp>
        <p:nvSpPr>
          <p:cNvPr id="3" name="PlaceHolder 2"/>
          <p:cNvSpPr>
            <a:spLocks noGrp="1"/>
          </p:cNvSpPr>
          <p:nvPr>
            <p:ph type="sldNum" idx="75"/>
          </p:nvPr>
        </p:nvSpPr>
        <p:spPr/>
        <p:txBody>
          <a:bodyPr/>
          <a:p>
            <a:fld id="{3D77C4F4-2ABA-4A07-B8CB-2EB043C49DB0}" type="slidenum">
              <a:t>&lt;#&gt;</a:t>
            </a:fld>
          </a:p>
        </p:txBody>
      </p:sp>
      <p:sp>
        <p:nvSpPr>
          <p:cNvPr id="4" name="PlaceHolder 3"/>
          <p:cNvSpPr>
            <a:spLocks noGrp="1"/>
          </p:cNvSpPr>
          <p:nvPr>
            <p:ph type="dt" idx="73"/>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16">
    <p:spTree>
      <p:nvGrpSpPr>
        <p:cNvPr id="1" name=""/>
        <p:cNvGrpSpPr/>
        <p:nvPr/>
      </p:nvGrpSpPr>
      <p:grpSpPr>
        <a:xfrm>
          <a:off x="0" y="0"/>
          <a:ext cx="0" cy="0"/>
          <a:chOff x="0" y="0"/>
          <a:chExt cx="0" cy="0"/>
        </a:xfrm>
      </p:grpSpPr>
      <p:sp>
        <p:nvSpPr>
          <p:cNvPr id="2" name="PlaceHolder 1"/>
          <p:cNvSpPr>
            <a:spLocks noGrp="1"/>
          </p:cNvSpPr>
          <p:nvPr>
            <p:ph type="ftr" idx="77"/>
          </p:nvPr>
        </p:nvSpPr>
        <p:spPr/>
        <p:txBody>
          <a:bodyPr/>
          <a:p>
            <a:r>
              <a:t>Footer</a:t>
            </a:r>
          </a:p>
        </p:txBody>
      </p:sp>
      <p:sp>
        <p:nvSpPr>
          <p:cNvPr id="3" name="PlaceHolder 2"/>
          <p:cNvSpPr>
            <a:spLocks noGrp="1"/>
          </p:cNvSpPr>
          <p:nvPr>
            <p:ph type="sldNum" idx="78"/>
          </p:nvPr>
        </p:nvSpPr>
        <p:spPr/>
        <p:txBody>
          <a:bodyPr/>
          <a:p>
            <a:fld id="{1ED30938-C7C6-4280-A0D3-A940B452F5CA}" type="slidenum">
              <a:t>&lt;#&gt;</a:t>
            </a:fld>
          </a:p>
        </p:txBody>
      </p:sp>
      <p:sp>
        <p:nvSpPr>
          <p:cNvPr id="4" name="PlaceHolder 3"/>
          <p:cNvSpPr>
            <a:spLocks noGrp="1"/>
          </p:cNvSpPr>
          <p:nvPr>
            <p:ph type="dt" idx="76"/>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17">
    <p:spTree>
      <p:nvGrpSpPr>
        <p:cNvPr id="1" name=""/>
        <p:cNvGrpSpPr/>
        <p:nvPr/>
      </p:nvGrpSpPr>
      <p:grpSpPr>
        <a:xfrm>
          <a:off x="0" y="0"/>
          <a:ext cx="0" cy="0"/>
          <a:chOff x="0" y="0"/>
          <a:chExt cx="0" cy="0"/>
        </a:xfrm>
      </p:grpSpPr>
      <p:sp>
        <p:nvSpPr>
          <p:cNvPr id="2" name="PlaceHolder 1"/>
          <p:cNvSpPr>
            <a:spLocks noGrp="1"/>
          </p:cNvSpPr>
          <p:nvPr>
            <p:ph type="ftr" idx="80"/>
          </p:nvPr>
        </p:nvSpPr>
        <p:spPr/>
        <p:txBody>
          <a:bodyPr/>
          <a:p>
            <a:r>
              <a:t>Footer</a:t>
            </a:r>
          </a:p>
        </p:txBody>
      </p:sp>
      <p:sp>
        <p:nvSpPr>
          <p:cNvPr id="3" name="PlaceHolder 2"/>
          <p:cNvSpPr>
            <a:spLocks noGrp="1"/>
          </p:cNvSpPr>
          <p:nvPr>
            <p:ph type="sldNum" idx="81"/>
          </p:nvPr>
        </p:nvSpPr>
        <p:spPr/>
        <p:txBody>
          <a:bodyPr/>
          <a:p>
            <a:fld id="{FBF7B49E-AA9F-4F4C-9B9C-65441D7D05D5}" type="slidenum">
              <a:t>&lt;#&gt;</a:t>
            </a:fld>
          </a:p>
        </p:txBody>
      </p:sp>
      <p:sp>
        <p:nvSpPr>
          <p:cNvPr id="4" name="PlaceHolder 3"/>
          <p:cNvSpPr>
            <a:spLocks noGrp="1"/>
          </p:cNvSpPr>
          <p:nvPr>
            <p:ph type="dt" idx="79"/>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ig Number">
    <p:spTree>
      <p:nvGrpSpPr>
        <p:cNvPr id="1" name=""/>
        <p:cNvGrpSpPr/>
        <p:nvPr/>
      </p:nvGrpSpPr>
      <p:grpSpPr>
        <a:xfrm>
          <a:off x="0" y="0"/>
          <a:ext cx="0" cy="0"/>
          <a:chOff x="0" y="0"/>
          <a:chExt cx="0" cy="0"/>
        </a:xfrm>
      </p:grpSpPr>
      <p:sp>
        <p:nvSpPr>
          <p:cNvPr id="2" name="PlaceHolder 1"/>
          <p:cNvSpPr>
            <a:spLocks noGrp="1"/>
          </p:cNvSpPr>
          <p:nvPr>
            <p:ph type="ftr" idx="83"/>
          </p:nvPr>
        </p:nvSpPr>
        <p:spPr/>
        <p:txBody>
          <a:bodyPr/>
          <a:p>
            <a:r>
              <a:t>Footer</a:t>
            </a:r>
          </a:p>
        </p:txBody>
      </p:sp>
      <p:sp>
        <p:nvSpPr>
          <p:cNvPr id="3" name="PlaceHolder 2"/>
          <p:cNvSpPr>
            <a:spLocks noGrp="1"/>
          </p:cNvSpPr>
          <p:nvPr>
            <p:ph type="sldNum" idx="84"/>
          </p:nvPr>
        </p:nvSpPr>
        <p:spPr/>
        <p:txBody>
          <a:bodyPr/>
          <a:p>
            <a:fld id="{0856C40A-5954-4DBE-8CD5-8935A366D073}" type="slidenum">
              <a:t>&lt;#&gt;</a:t>
            </a:fld>
          </a:p>
        </p:txBody>
      </p:sp>
      <p:sp>
        <p:nvSpPr>
          <p:cNvPr id="4" name="PlaceHolder 3"/>
          <p:cNvSpPr>
            <a:spLocks noGrp="1"/>
          </p:cNvSpPr>
          <p:nvPr>
            <p:ph type="dt" idx="82"/>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ig Number 2">
    <p:spTree>
      <p:nvGrpSpPr>
        <p:cNvPr id="1" name=""/>
        <p:cNvGrpSpPr/>
        <p:nvPr/>
      </p:nvGrpSpPr>
      <p:grpSpPr>
        <a:xfrm>
          <a:off x="0" y="0"/>
          <a:ext cx="0" cy="0"/>
          <a:chOff x="0" y="0"/>
          <a:chExt cx="0" cy="0"/>
        </a:xfrm>
      </p:grpSpPr>
      <p:sp>
        <p:nvSpPr>
          <p:cNvPr id="2" name="PlaceHolder 1"/>
          <p:cNvSpPr>
            <a:spLocks noGrp="1"/>
          </p:cNvSpPr>
          <p:nvPr>
            <p:ph type="ftr" idx="86"/>
          </p:nvPr>
        </p:nvSpPr>
        <p:spPr/>
        <p:txBody>
          <a:bodyPr/>
          <a:p>
            <a:r>
              <a:t>Footer</a:t>
            </a:r>
          </a:p>
        </p:txBody>
      </p:sp>
      <p:sp>
        <p:nvSpPr>
          <p:cNvPr id="3" name="PlaceHolder 2"/>
          <p:cNvSpPr>
            <a:spLocks noGrp="1"/>
          </p:cNvSpPr>
          <p:nvPr>
            <p:ph type="sldNum" idx="87"/>
          </p:nvPr>
        </p:nvSpPr>
        <p:spPr/>
        <p:txBody>
          <a:bodyPr/>
          <a:p>
            <a:fld id="{B5FD4066-A43E-493F-BE04-69D93B0BF97D}" type="slidenum">
              <a:t>&lt;#&gt;</a:t>
            </a:fld>
          </a:p>
        </p:txBody>
      </p:sp>
      <p:sp>
        <p:nvSpPr>
          <p:cNvPr id="4" name="PlaceHolder 3"/>
          <p:cNvSpPr>
            <a:spLocks noGrp="1"/>
          </p:cNvSpPr>
          <p:nvPr>
            <p:ph type="dt" idx="85"/>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Agenda Photo">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p>
            <a:r>
              <a:t>Footer</a:t>
            </a:r>
          </a:p>
        </p:txBody>
      </p:sp>
      <p:sp>
        <p:nvSpPr>
          <p:cNvPr id="3" name="PlaceHolder 2"/>
          <p:cNvSpPr>
            <a:spLocks noGrp="1"/>
          </p:cNvSpPr>
          <p:nvPr>
            <p:ph type="sldNum" idx="9"/>
          </p:nvPr>
        </p:nvSpPr>
        <p:spPr/>
        <p:txBody>
          <a:bodyPr/>
          <a:p>
            <a:fld id="{D84BF33C-E40E-4158-8C22-BDA5A8A47A07}" type="slidenum">
              <a:t>&lt;#&gt;</a:t>
            </a:fld>
          </a:p>
        </p:txBody>
      </p:sp>
      <p:sp>
        <p:nvSpPr>
          <p:cNvPr id="4" name="PlaceHolder 3"/>
          <p:cNvSpPr>
            <a:spLocks noGrp="1"/>
          </p:cNvSpPr>
          <p:nvPr>
            <p:ph type="dt" idx="7"/>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ig Number 3">
    <p:spTree>
      <p:nvGrpSpPr>
        <p:cNvPr id="1" name=""/>
        <p:cNvGrpSpPr/>
        <p:nvPr/>
      </p:nvGrpSpPr>
      <p:grpSpPr>
        <a:xfrm>
          <a:off x="0" y="0"/>
          <a:ext cx="0" cy="0"/>
          <a:chOff x="0" y="0"/>
          <a:chExt cx="0" cy="0"/>
        </a:xfrm>
      </p:grpSpPr>
      <p:sp>
        <p:nvSpPr>
          <p:cNvPr id="2" name="PlaceHolder 1"/>
          <p:cNvSpPr>
            <a:spLocks noGrp="1"/>
          </p:cNvSpPr>
          <p:nvPr>
            <p:ph type="ftr" idx="89"/>
          </p:nvPr>
        </p:nvSpPr>
        <p:spPr/>
        <p:txBody>
          <a:bodyPr/>
          <a:p>
            <a:r>
              <a:t>Footer</a:t>
            </a:r>
          </a:p>
        </p:txBody>
      </p:sp>
      <p:sp>
        <p:nvSpPr>
          <p:cNvPr id="3" name="PlaceHolder 2"/>
          <p:cNvSpPr>
            <a:spLocks noGrp="1"/>
          </p:cNvSpPr>
          <p:nvPr>
            <p:ph type="sldNum" idx="90"/>
          </p:nvPr>
        </p:nvSpPr>
        <p:spPr/>
        <p:txBody>
          <a:bodyPr/>
          <a:p>
            <a:fld id="{872BA68E-B66C-4BF7-8150-4743A07DBE18}" type="slidenum">
              <a:t>&lt;#&gt;</a:t>
            </a:fld>
          </a:p>
        </p:txBody>
      </p:sp>
      <p:sp>
        <p:nvSpPr>
          <p:cNvPr id="4" name="PlaceHolder 3"/>
          <p:cNvSpPr>
            <a:spLocks noGrp="1"/>
          </p:cNvSpPr>
          <p:nvPr>
            <p:ph type="dt" idx="88"/>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tement">
    <p:spTree>
      <p:nvGrpSpPr>
        <p:cNvPr id="1" name=""/>
        <p:cNvGrpSpPr/>
        <p:nvPr/>
      </p:nvGrpSpPr>
      <p:grpSpPr>
        <a:xfrm>
          <a:off x="0" y="0"/>
          <a:ext cx="0" cy="0"/>
          <a:chOff x="0" y="0"/>
          <a:chExt cx="0" cy="0"/>
        </a:xfrm>
      </p:grpSpPr>
      <p:sp>
        <p:nvSpPr>
          <p:cNvPr id="2" name="PlaceHolder 1"/>
          <p:cNvSpPr>
            <a:spLocks noGrp="1"/>
          </p:cNvSpPr>
          <p:nvPr>
            <p:ph type="ftr" idx="92"/>
          </p:nvPr>
        </p:nvSpPr>
        <p:spPr/>
        <p:txBody>
          <a:bodyPr/>
          <a:p>
            <a:r>
              <a:t>Footer</a:t>
            </a:r>
          </a:p>
        </p:txBody>
      </p:sp>
      <p:sp>
        <p:nvSpPr>
          <p:cNvPr id="3" name="PlaceHolder 2"/>
          <p:cNvSpPr>
            <a:spLocks noGrp="1"/>
          </p:cNvSpPr>
          <p:nvPr>
            <p:ph type="sldNum" idx="93"/>
          </p:nvPr>
        </p:nvSpPr>
        <p:spPr/>
        <p:txBody>
          <a:bodyPr/>
          <a:p>
            <a:fld id="{3809E0BF-4416-42D0-BF81-902FBD2A5460}" type="slidenum">
              <a:t>&lt;#&gt;</a:t>
            </a:fld>
          </a:p>
        </p:txBody>
      </p:sp>
      <p:sp>
        <p:nvSpPr>
          <p:cNvPr id="4" name="PlaceHolder 3"/>
          <p:cNvSpPr>
            <a:spLocks noGrp="1"/>
          </p:cNvSpPr>
          <p:nvPr>
            <p:ph type="dt" idx="91"/>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tement 2">
    <p:spTree>
      <p:nvGrpSpPr>
        <p:cNvPr id="1" name=""/>
        <p:cNvGrpSpPr/>
        <p:nvPr/>
      </p:nvGrpSpPr>
      <p:grpSpPr>
        <a:xfrm>
          <a:off x="0" y="0"/>
          <a:ext cx="0" cy="0"/>
          <a:chOff x="0" y="0"/>
          <a:chExt cx="0" cy="0"/>
        </a:xfrm>
      </p:grpSpPr>
      <p:sp>
        <p:nvSpPr>
          <p:cNvPr id="2" name="PlaceHolder 1"/>
          <p:cNvSpPr>
            <a:spLocks noGrp="1"/>
          </p:cNvSpPr>
          <p:nvPr>
            <p:ph type="ftr" idx="95"/>
          </p:nvPr>
        </p:nvSpPr>
        <p:spPr/>
        <p:txBody>
          <a:bodyPr/>
          <a:p>
            <a:r>
              <a:t>Footer</a:t>
            </a:r>
          </a:p>
        </p:txBody>
      </p:sp>
      <p:sp>
        <p:nvSpPr>
          <p:cNvPr id="3" name="PlaceHolder 2"/>
          <p:cNvSpPr>
            <a:spLocks noGrp="1"/>
          </p:cNvSpPr>
          <p:nvPr>
            <p:ph type="sldNum" idx="96"/>
          </p:nvPr>
        </p:nvSpPr>
        <p:spPr/>
        <p:txBody>
          <a:bodyPr/>
          <a:p>
            <a:fld id="{2078EEBB-5B21-4C00-B1E5-6E989A653958}" type="slidenum">
              <a:t>&lt;#&gt;</a:t>
            </a:fld>
          </a:p>
        </p:txBody>
      </p:sp>
      <p:sp>
        <p:nvSpPr>
          <p:cNvPr id="4" name="PlaceHolder 3"/>
          <p:cNvSpPr>
            <a:spLocks noGrp="1"/>
          </p:cNvSpPr>
          <p:nvPr>
            <p:ph type="dt" idx="94"/>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tatement 3">
    <p:spTree>
      <p:nvGrpSpPr>
        <p:cNvPr id="1" name=""/>
        <p:cNvGrpSpPr/>
        <p:nvPr/>
      </p:nvGrpSpPr>
      <p:grpSpPr>
        <a:xfrm>
          <a:off x="0" y="0"/>
          <a:ext cx="0" cy="0"/>
          <a:chOff x="0" y="0"/>
          <a:chExt cx="0" cy="0"/>
        </a:xfrm>
      </p:grpSpPr>
      <p:sp>
        <p:nvSpPr>
          <p:cNvPr id="2" name="PlaceHolder 1"/>
          <p:cNvSpPr>
            <a:spLocks noGrp="1"/>
          </p:cNvSpPr>
          <p:nvPr>
            <p:ph type="ftr" idx="98"/>
          </p:nvPr>
        </p:nvSpPr>
        <p:spPr/>
        <p:txBody>
          <a:bodyPr/>
          <a:p>
            <a:r>
              <a:t>Footer</a:t>
            </a:r>
          </a:p>
        </p:txBody>
      </p:sp>
      <p:sp>
        <p:nvSpPr>
          <p:cNvPr id="3" name="PlaceHolder 2"/>
          <p:cNvSpPr>
            <a:spLocks noGrp="1"/>
          </p:cNvSpPr>
          <p:nvPr>
            <p:ph type="sldNum" idx="99"/>
          </p:nvPr>
        </p:nvSpPr>
        <p:spPr/>
        <p:txBody>
          <a:bodyPr/>
          <a:p>
            <a:fld id="{4BE16E0F-B5D5-4C84-8DA1-7B522650637C}" type="slidenum">
              <a:t>&lt;#&gt;</a:t>
            </a:fld>
          </a:p>
        </p:txBody>
      </p:sp>
      <p:sp>
        <p:nvSpPr>
          <p:cNvPr id="4" name="PlaceHolder 3"/>
          <p:cNvSpPr>
            <a:spLocks noGrp="1"/>
          </p:cNvSpPr>
          <p:nvPr>
            <p:ph type="dt" idx="97"/>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Photo 3">
    <p:spTree>
      <p:nvGrpSpPr>
        <p:cNvPr id="1" name=""/>
        <p:cNvGrpSpPr/>
        <p:nvPr/>
      </p:nvGrpSpPr>
      <p:grpSpPr>
        <a:xfrm>
          <a:off x="0" y="0"/>
          <a:ext cx="0" cy="0"/>
          <a:chOff x="0" y="0"/>
          <a:chExt cx="0" cy="0"/>
        </a:xfrm>
      </p:grpSpPr>
      <p:sp>
        <p:nvSpPr>
          <p:cNvPr id="2" name="PlaceHolder 1"/>
          <p:cNvSpPr>
            <a:spLocks noGrp="1"/>
          </p:cNvSpPr>
          <p:nvPr>
            <p:ph type="ftr" idx="101"/>
          </p:nvPr>
        </p:nvSpPr>
        <p:spPr/>
        <p:txBody>
          <a:bodyPr/>
          <a:p>
            <a:r>
              <a:t>Footer</a:t>
            </a:r>
          </a:p>
        </p:txBody>
      </p:sp>
      <p:sp>
        <p:nvSpPr>
          <p:cNvPr id="3" name="PlaceHolder 2"/>
          <p:cNvSpPr>
            <a:spLocks noGrp="1"/>
          </p:cNvSpPr>
          <p:nvPr>
            <p:ph type="sldNum" idx="102"/>
          </p:nvPr>
        </p:nvSpPr>
        <p:spPr/>
        <p:txBody>
          <a:bodyPr/>
          <a:p>
            <a:fld id="{4F80D629-8ECF-4D36-8100-6E49E1134CB5}" type="slidenum">
              <a:t>&lt;#&gt;</a:t>
            </a:fld>
          </a:p>
        </p:txBody>
      </p:sp>
      <p:sp>
        <p:nvSpPr>
          <p:cNvPr id="4" name="PlaceHolder 3"/>
          <p:cNvSpPr>
            <a:spLocks noGrp="1"/>
          </p:cNvSpPr>
          <p:nvPr>
            <p:ph type="dt" idx="100"/>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Quote">
    <p:spTree>
      <p:nvGrpSpPr>
        <p:cNvPr id="1" name=""/>
        <p:cNvGrpSpPr/>
        <p:nvPr/>
      </p:nvGrpSpPr>
      <p:grpSpPr>
        <a:xfrm>
          <a:off x="0" y="0"/>
          <a:ext cx="0" cy="0"/>
          <a:chOff x="0" y="0"/>
          <a:chExt cx="0" cy="0"/>
        </a:xfrm>
      </p:grpSpPr>
      <p:sp>
        <p:nvSpPr>
          <p:cNvPr id="2" name="PlaceHolder 1"/>
          <p:cNvSpPr>
            <a:spLocks noGrp="1"/>
          </p:cNvSpPr>
          <p:nvPr>
            <p:ph type="ftr" idx="104"/>
          </p:nvPr>
        </p:nvSpPr>
        <p:spPr/>
        <p:txBody>
          <a:bodyPr/>
          <a:p>
            <a:r>
              <a:t>Footer</a:t>
            </a:r>
          </a:p>
        </p:txBody>
      </p:sp>
      <p:sp>
        <p:nvSpPr>
          <p:cNvPr id="3" name="PlaceHolder 2"/>
          <p:cNvSpPr>
            <a:spLocks noGrp="1"/>
          </p:cNvSpPr>
          <p:nvPr>
            <p:ph type="sldNum" idx="105"/>
          </p:nvPr>
        </p:nvSpPr>
        <p:spPr/>
        <p:txBody>
          <a:bodyPr/>
          <a:p>
            <a:fld id="{0A1969E5-AB3A-422B-AE7E-8155FD080EA9}" type="slidenum">
              <a:t>&lt;#&gt;</a:t>
            </a:fld>
          </a:p>
        </p:txBody>
      </p:sp>
      <p:sp>
        <p:nvSpPr>
          <p:cNvPr id="4" name="PlaceHolder 3"/>
          <p:cNvSpPr>
            <a:spLocks noGrp="1"/>
          </p:cNvSpPr>
          <p:nvPr>
            <p:ph type="dt" idx="103"/>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Quote 2">
    <p:spTree>
      <p:nvGrpSpPr>
        <p:cNvPr id="1" name=""/>
        <p:cNvGrpSpPr/>
        <p:nvPr/>
      </p:nvGrpSpPr>
      <p:grpSpPr>
        <a:xfrm>
          <a:off x="0" y="0"/>
          <a:ext cx="0" cy="0"/>
          <a:chOff x="0" y="0"/>
          <a:chExt cx="0" cy="0"/>
        </a:xfrm>
      </p:grpSpPr>
      <p:sp>
        <p:nvSpPr>
          <p:cNvPr id="2" name="PlaceHolder 1"/>
          <p:cNvSpPr>
            <a:spLocks noGrp="1"/>
          </p:cNvSpPr>
          <p:nvPr>
            <p:ph type="ftr" idx="107"/>
          </p:nvPr>
        </p:nvSpPr>
        <p:spPr/>
        <p:txBody>
          <a:bodyPr/>
          <a:p>
            <a:r>
              <a:t>Footer</a:t>
            </a:r>
          </a:p>
        </p:txBody>
      </p:sp>
      <p:sp>
        <p:nvSpPr>
          <p:cNvPr id="3" name="PlaceHolder 2"/>
          <p:cNvSpPr>
            <a:spLocks noGrp="1"/>
          </p:cNvSpPr>
          <p:nvPr>
            <p:ph type="sldNum" idx="108"/>
          </p:nvPr>
        </p:nvSpPr>
        <p:spPr/>
        <p:txBody>
          <a:bodyPr/>
          <a:p>
            <a:fld id="{4DF5E50A-A1B4-4691-883C-791567AD5043}" type="slidenum">
              <a:t>&lt;#&gt;</a:t>
            </a:fld>
          </a:p>
        </p:txBody>
      </p:sp>
      <p:sp>
        <p:nvSpPr>
          <p:cNvPr id="4" name="PlaceHolder 3"/>
          <p:cNvSpPr>
            <a:spLocks noGrp="1"/>
          </p:cNvSpPr>
          <p:nvPr>
            <p:ph type="dt" idx="106"/>
          </p:nvPr>
        </p:nvSpPr>
        <p:spPr/>
        <p:txBody>
          <a:bodyPr/>
          <a:p>
            <a:r>
              <a:rPr lang="en-US"/>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Quote 3">
    <p:spTree>
      <p:nvGrpSpPr>
        <p:cNvPr id="1" name=""/>
        <p:cNvGrpSpPr/>
        <p:nvPr/>
      </p:nvGrpSpPr>
      <p:grpSpPr>
        <a:xfrm>
          <a:off x="0" y="0"/>
          <a:ext cx="0" cy="0"/>
          <a:chOff x="0" y="0"/>
          <a:chExt cx="0" cy="0"/>
        </a:xfrm>
      </p:grpSpPr>
      <p:sp>
        <p:nvSpPr>
          <p:cNvPr id="2" name="PlaceHolder 1"/>
          <p:cNvSpPr>
            <a:spLocks noGrp="1"/>
          </p:cNvSpPr>
          <p:nvPr>
            <p:ph type="ftr" idx="110"/>
          </p:nvPr>
        </p:nvSpPr>
        <p:spPr/>
        <p:txBody>
          <a:bodyPr/>
          <a:p>
            <a:r>
              <a:t>Footer</a:t>
            </a:r>
          </a:p>
        </p:txBody>
      </p:sp>
      <p:sp>
        <p:nvSpPr>
          <p:cNvPr id="3" name="PlaceHolder 2"/>
          <p:cNvSpPr>
            <a:spLocks noGrp="1"/>
          </p:cNvSpPr>
          <p:nvPr>
            <p:ph type="sldNum" idx="111"/>
          </p:nvPr>
        </p:nvSpPr>
        <p:spPr/>
        <p:txBody>
          <a:bodyPr/>
          <a:p>
            <a:fld id="{8A1EE547-6AFC-4933-B732-5782CC67B963}" type="slidenum">
              <a:t>&lt;#&gt;</a:t>
            </a:fld>
          </a:p>
        </p:txBody>
      </p:sp>
      <p:sp>
        <p:nvSpPr>
          <p:cNvPr id="4" name="PlaceHolder 3"/>
          <p:cNvSpPr>
            <a:spLocks noGrp="1"/>
          </p:cNvSpPr>
          <p:nvPr>
            <p:ph type="dt" idx="109"/>
          </p:nvPr>
        </p:nvSpPr>
        <p:spPr/>
        <p:txBody>
          <a:bodyPr/>
          <a:p>
            <a:r>
              <a:rPr lang="en-US"/>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Quote 4">
    <p:spTree>
      <p:nvGrpSpPr>
        <p:cNvPr id="1" name=""/>
        <p:cNvGrpSpPr/>
        <p:nvPr/>
      </p:nvGrpSpPr>
      <p:grpSpPr>
        <a:xfrm>
          <a:off x="0" y="0"/>
          <a:ext cx="0" cy="0"/>
          <a:chOff x="0" y="0"/>
          <a:chExt cx="0" cy="0"/>
        </a:xfrm>
      </p:grpSpPr>
      <p:sp>
        <p:nvSpPr>
          <p:cNvPr id="2" name="PlaceHolder 1"/>
          <p:cNvSpPr>
            <a:spLocks noGrp="1"/>
          </p:cNvSpPr>
          <p:nvPr>
            <p:ph type="ftr" idx="113"/>
          </p:nvPr>
        </p:nvSpPr>
        <p:spPr/>
        <p:txBody>
          <a:bodyPr/>
          <a:p>
            <a:r>
              <a:t>Footer</a:t>
            </a:r>
          </a:p>
        </p:txBody>
      </p:sp>
      <p:sp>
        <p:nvSpPr>
          <p:cNvPr id="3" name="PlaceHolder 2"/>
          <p:cNvSpPr>
            <a:spLocks noGrp="1"/>
          </p:cNvSpPr>
          <p:nvPr>
            <p:ph type="sldNum" idx="114"/>
          </p:nvPr>
        </p:nvSpPr>
        <p:spPr/>
        <p:txBody>
          <a:bodyPr/>
          <a:p>
            <a:fld id="{920C650B-7E1B-41FF-8B0E-3D94FCC38CC2}" type="slidenum">
              <a:t>&lt;#&gt;</a:t>
            </a:fld>
          </a:p>
        </p:txBody>
      </p:sp>
      <p:sp>
        <p:nvSpPr>
          <p:cNvPr id="4" name="PlaceHolder 3"/>
          <p:cNvSpPr>
            <a:spLocks noGrp="1"/>
          </p:cNvSpPr>
          <p:nvPr>
            <p:ph type="dt" idx="112"/>
          </p:nvPr>
        </p:nvSpPr>
        <p:spPr/>
        <p:txBody>
          <a:bodyPr/>
          <a:p>
            <a:r>
              <a:rPr lang="en-US"/>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wo Content">
    <p:spTree>
      <p:nvGrpSpPr>
        <p:cNvPr id="1" name=""/>
        <p:cNvGrpSpPr/>
        <p:nvPr/>
      </p:nvGrpSpPr>
      <p:grpSpPr>
        <a:xfrm>
          <a:off x="0" y="0"/>
          <a:ext cx="0" cy="0"/>
          <a:chOff x="0" y="0"/>
          <a:chExt cx="0" cy="0"/>
        </a:xfrm>
      </p:grpSpPr>
      <p:sp>
        <p:nvSpPr>
          <p:cNvPr id="2" name="PlaceHolder 1"/>
          <p:cNvSpPr>
            <a:spLocks noGrp="1"/>
          </p:cNvSpPr>
          <p:nvPr>
            <p:ph type="ftr" idx="116"/>
          </p:nvPr>
        </p:nvSpPr>
        <p:spPr/>
        <p:txBody>
          <a:bodyPr/>
          <a:p>
            <a:r>
              <a:t>Footer</a:t>
            </a:r>
          </a:p>
        </p:txBody>
      </p:sp>
      <p:sp>
        <p:nvSpPr>
          <p:cNvPr id="3" name="PlaceHolder 2"/>
          <p:cNvSpPr>
            <a:spLocks noGrp="1"/>
          </p:cNvSpPr>
          <p:nvPr>
            <p:ph type="sldNum" idx="117"/>
          </p:nvPr>
        </p:nvSpPr>
        <p:spPr/>
        <p:txBody>
          <a:bodyPr/>
          <a:p>
            <a:fld id="{4383E325-31EC-4002-B857-4D5195D2EFD2}" type="slidenum">
              <a:t>&lt;#&gt;</a:t>
            </a:fld>
          </a:p>
        </p:txBody>
      </p:sp>
      <p:sp>
        <p:nvSpPr>
          <p:cNvPr id="4" name="PlaceHolder 3"/>
          <p:cNvSpPr>
            <a:spLocks noGrp="1"/>
          </p:cNvSpPr>
          <p:nvPr>
            <p:ph type="dt" idx="115"/>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2">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p>
            <a:r>
              <a:t>Footer</a:t>
            </a:r>
          </a:p>
        </p:txBody>
      </p:sp>
      <p:sp>
        <p:nvSpPr>
          <p:cNvPr id="3" name="PlaceHolder 2"/>
          <p:cNvSpPr>
            <a:spLocks noGrp="1"/>
          </p:cNvSpPr>
          <p:nvPr>
            <p:ph type="sldNum" idx="12"/>
          </p:nvPr>
        </p:nvSpPr>
        <p:spPr/>
        <p:txBody>
          <a:bodyPr/>
          <a:p>
            <a:fld id="{4B992BF5-2A13-454D-A38E-428D9D542F38}" type="slidenum">
              <a:t>&lt;#&gt;</a:t>
            </a:fld>
          </a:p>
        </p:txBody>
      </p:sp>
      <p:sp>
        <p:nvSpPr>
          <p:cNvPr id="4" name="PlaceHolder 3"/>
          <p:cNvSpPr>
            <a:spLocks noGrp="1"/>
          </p:cNvSpPr>
          <p:nvPr>
            <p:ph type="dt" idx="10"/>
          </p:nvPr>
        </p:nvSpPr>
        <p:spPr/>
        <p:txBody>
          <a:bodyPr/>
          <a:p>
            <a:r>
              <a:rPr lang="en-US"/>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mparison">
    <p:spTree>
      <p:nvGrpSpPr>
        <p:cNvPr id="1" name=""/>
        <p:cNvGrpSpPr/>
        <p:nvPr/>
      </p:nvGrpSpPr>
      <p:grpSpPr>
        <a:xfrm>
          <a:off x="0" y="0"/>
          <a:ext cx="0" cy="0"/>
          <a:chOff x="0" y="0"/>
          <a:chExt cx="0" cy="0"/>
        </a:xfrm>
      </p:grpSpPr>
      <p:sp>
        <p:nvSpPr>
          <p:cNvPr id="2" name="PlaceHolder 1"/>
          <p:cNvSpPr>
            <a:spLocks noGrp="1"/>
          </p:cNvSpPr>
          <p:nvPr>
            <p:ph type="ftr" idx="119"/>
          </p:nvPr>
        </p:nvSpPr>
        <p:spPr/>
        <p:txBody>
          <a:bodyPr/>
          <a:p>
            <a:r>
              <a:t>Footer</a:t>
            </a:r>
          </a:p>
        </p:txBody>
      </p:sp>
      <p:sp>
        <p:nvSpPr>
          <p:cNvPr id="3" name="PlaceHolder 2"/>
          <p:cNvSpPr>
            <a:spLocks noGrp="1"/>
          </p:cNvSpPr>
          <p:nvPr>
            <p:ph type="sldNum" idx="120"/>
          </p:nvPr>
        </p:nvSpPr>
        <p:spPr/>
        <p:txBody>
          <a:bodyPr/>
          <a:p>
            <a:fld id="{7776CC79-3DD7-4CDA-ADE5-07D1FB241647}" type="slidenum">
              <a:t>&lt;#&gt;</a:t>
            </a:fld>
          </a:p>
        </p:txBody>
      </p:sp>
      <p:sp>
        <p:nvSpPr>
          <p:cNvPr id="4" name="PlaceHolder 3"/>
          <p:cNvSpPr>
            <a:spLocks noGrp="1"/>
          </p:cNvSpPr>
          <p:nvPr>
            <p:ph type="dt" idx="118"/>
          </p:nvPr>
        </p:nvSpPr>
        <p:spPr/>
        <p:txBody>
          <a:bodyPr/>
          <a:p>
            <a:r>
              <a:rPr lang="en-US"/>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9" name="PlaceHolder 1"/>
          <p:cNvSpPr>
            <a:spLocks noGrp="1"/>
          </p:cNvSpPr>
          <p:nvPr>
            <p:ph type="title"/>
          </p:nvPr>
        </p:nvSpPr>
        <p:spPr>
          <a:xfrm>
            <a:off x="429840" y="553680"/>
            <a:ext cx="3595320" cy="221256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Neue Haas Grotesk Text Pro"/>
            </a:endParaRPr>
          </a:p>
        </p:txBody>
      </p:sp>
      <p:sp>
        <p:nvSpPr>
          <p:cNvPr id="3" name="PlaceHolder 2"/>
          <p:cNvSpPr>
            <a:spLocks noGrp="1"/>
          </p:cNvSpPr>
          <p:nvPr>
            <p:ph type="ftr" idx="122"/>
          </p:nvPr>
        </p:nvSpPr>
        <p:spPr/>
        <p:txBody>
          <a:bodyPr/>
          <a:p>
            <a:r>
              <a:t>Footer</a:t>
            </a:r>
          </a:p>
        </p:txBody>
      </p:sp>
      <p:sp>
        <p:nvSpPr>
          <p:cNvPr id="4" name="PlaceHolder 3"/>
          <p:cNvSpPr>
            <a:spLocks noGrp="1"/>
          </p:cNvSpPr>
          <p:nvPr>
            <p:ph type="sldNum" idx="123"/>
          </p:nvPr>
        </p:nvSpPr>
        <p:spPr/>
        <p:txBody>
          <a:bodyPr/>
          <a:p>
            <a:fld id="{4DBFCB74-1100-4D03-BD2B-1E55C204822B}" type="slidenum">
              <a:t>&lt;#&gt;</a:t>
            </a:fld>
          </a:p>
        </p:txBody>
      </p:sp>
      <p:sp>
        <p:nvSpPr>
          <p:cNvPr id="5" name="PlaceHolder 4"/>
          <p:cNvSpPr>
            <a:spLocks noGrp="1"/>
          </p:cNvSpPr>
          <p:nvPr>
            <p:ph type="dt" idx="121"/>
          </p:nvPr>
        </p:nvSpPr>
        <p:spPr/>
        <p:txBody>
          <a:bodyPr/>
          <a:p>
            <a:r>
              <a:rPr lang="en-US"/>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p:spTree>
      <p:nvGrpSpPr>
        <p:cNvPr id="1" name=""/>
        <p:cNvGrpSpPr/>
        <p:nvPr/>
      </p:nvGrpSpPr>
      <p:grpSpPr>
        <a:xfrm>
          <a:off x="0" y="0"/>
          <a:ext cx="0" cy="0"/>
          <a:chOff x="0" y="0"/>
          <a:chExt cx="0" cy="0"/>
        </a:xfrm>
      </p:grpSpPr>
      <p:sp>
        <p:nvSpPr>
          <p:cNvPr id="2" name="PlaceHolder 1"/>
          <p:cNvSpPr>
            <a:spLocks noGrp="1"/>
          </p:cNvSpPr>
          <p:nvPr>
            <p:ph type="ftr" idx="125"/>
          </p:nvPr>
        </p:nvSpPr>
        <p:spPr/>
        <p:txBody>
          <a:bodyPr/>
          <a:p>
            <a:r>
              <a:t>Footer</a:t>
            </a:r>
          </a:p>
        </p:txBody>
      </p:sp>
      <p:sp>
        <p:nvSpPr>
          <p:cNvPr id="3" name="PlaceHolder 2"/>
          <p:cNvSpPr>
            <a:spLocks noGrp="1"/>
          </p:cNvSpPr>
          <p:nvPr>
            <p:ph type="sldNum" idx="126"/>
          </p:nvPr>
        </p:nvSpPr>
        <p:spPr/>
        <p:txBody>
          <a:bodyPr/>
          <a:p>
            <a:fld id="{6931EF77-8934-448B-A736-4A9AF89EFE0C}" type="slidenum">
              <a:t>&lt;#&gt;</a:t>
            </a:fld>
          </a:p>
        </p:txBody>
      </p:sp>
      <p:sp>
        <p:nvSpPr>
          <p:cNvPr id="4" name="PlaceHolder 3"/>
          <p:cNvSpPr>
            <a:spLocks noGrp="1"/>
          </p:cNvSpPr>
          <p:nvPr>
            <p:ph type="dt" idx="124"/>
          </p:nvPr>
        </p:nvSpPr>
        <p:spPr/>
        <p:txBody>
          <a:bodyPr/>
          <a:p>
            <a:r>
              <a:rPr lang="en-US"/>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tent with Caption">
    <p:spTree>
      <p:nvGrpSpPr>
        <p:cNvPr id="1" name=""/>
        <p:cNvGrpSpPr/>
        <p:nvPr/>
      </p:nvGrpSpPr>
      <p:grpSpPr>
        <a:xfrm>
          <a:off x="0" y="0"/>
          <a:ext cx="0" cy="0"/>
          <a:chOff x="0" y="0"/>
          <a:chExt cx="0" cy="0"/>
        </a:xfrm>
      </p:grpSpPr>
      <p:sp>
        <p:nvSpPr>
          <p:cNvPr id="2" name="PlaceHolder 1"/>
          <p:cNvSpPr>
            <a:spLocks noGrp="1"/>
          </p:cNvSpPr>
          <p:nvPr>
            <p:ph type="ftr" idx="128"/>
          </p:nvPr>
        </p:nvSpPr>
        <p:spPr/>
        <p:txBody>
          <a:bodyPr/>
          <a:p>
            <a:r>
              <a:t>Footer</a:t>
            </a:r>
          </a:p>
        </p:txBody>
      </p:sp>
      <p:sp>
        <p:nvSpPr>
          <p:cNvPr id="3" name="PlaceHolder 2"/>
          <p:cNvSpPr>
            <a:spLocks noGrp="1"/>
          </p:cNvSpPr>
          <p:nvPr>
            <p:ph type="sldNum" idx="129"/>
          </p:nvPr>
        </p:nvSpPr>
        <p:spPr/>
        <p:txBody>
          <a:bodyPr/>
          <a:p>
            <a:fld id="{C3BF7595-0A56-40F3-9A04-142A9409445F}" type="slidenum">
              <a:t>&lt;#&gt;</a:t>
            </a:fld>
          </a:p>
        </p:txBody>
      </p:sp>
      <p:sp>
        <p:nvSpPr>
          <p:cNvPr id="4" name="PlaceHolder 3"/>
          <p:cNvSpPr>
            <a:spLocks noGrp="1"/>
          </p:cNvSpPr>
          <p:nvPr>
            <p:ph type="dt" idx="127"/>
          </p:nvPr>
        </p:nvSpPr>
        <p:spPr/>
        <p:txBody>
          <a:bodyPr/>
          <a:p>
            <a:r>
              <a:rPr lang="en-US"/>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Picture with Caption">
    <p:spTree>
      <p:nvGrpSpPr>
        <p:cNvPr id="1" name=""/>
        <p:cNvGrpSpPr/>
        <p:nvPr/>
      </p:nvGrpSpPr>
      <p:grpSpPr>
        <a:xfrm>
          <a:off x="0" y="0"/>
          <a:ext cx="0" cy="0"/>
          <a:chOff x="0" y="0"/>
          <a:chExt cx="0" cy="0"/>
        </a:xfrm>
      </p:grpSpPr>
      <p:sp>
        <p:nvSpPr>
          <p:cNvPr id="2" name="PlaceHolder 1"/>
          <p:cNvSpPr>
            <a:spLocks noGrp="1"/>
          </p:cNvSpPr>
          <p:nvPr>
            <p:ph type="ftr" idx="131"/>
          </p:nvPr>
        </p:nvSpPr>
        <p:spPr/>
        <p:txBody>
          <a:bodyPr/>
          <a:p>
            <a:r>
              <a:t>Footer</a:t>
            </a:r>
          </a:p>
        </p:txBody>
      </p:sp>
      <p:sp>
        <p:nvSpPr>
          <p:cNvPr id="3" name="PlaceHolder 2"/>
          <p:cNvSpPr>
            <a:spLocks noGrp="1"/>
          </p:cNvSpPr>
          <p:nvPr>
            <p:ph type="sldNum" idx="132"/>
          </p:nvPr>
        </p:nvSpPr>
        <p:spPr/>
        <p:txBody>
          <a:bodyPr/>
          <a:p>
            <a:fld id="{78D19C26-0583-411A-B408-155111AB6A93}" type="slidenum">
              <a:t>&lt;#&gt;</a:t>
            </a:fld>
          </a:p>
        </p:txBody>
      </p:sp>
      <p:sp>
        <p:nvSpPr>
          <p:cNvPr id="4" name="PlaceHolder 3"/>
          <p:cNvSpPr>
            <a:spLocks noGrp="1"/>
          </p:cNvSpPr>
          <p:nvPr>
            <p:ph type="dt" idx="130"/>
          </p:nvPr>
        </p:nvSpPr>
        <p:spPr/>
        <p:txBody>
          <a:bodyPr/>
          <a:p>
            <a:r>
              <a:rPr lang="en-US"/>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Photo 4">
    <p:spTree>
      <p:nvGrpSpPr>
        <p:cNvPr id="1" name=""/>
        <p:cNvGrpSpPr/>
        <p:nvPr/>
      </p:nvGrpSpPr>
      <p:grpSpPr>
        <a:xfrm>
          <a:off x="0" y="0"/>
          <a:ext cx="0" cy="0"/>
          <a:chOff x="0" y="0"/>
          <a:chExt cx="0" cy="0"/>
        </a:xfrm>
      </p:grpSpPr>
      <p:sp>
        <p:nvSpPr>
          <p:cNvPr id="2" name="PlaceHolder 1"/>
          <p:cNvSpPr>
            <a:spLocks noGrp="1"/>
          </p:cNvSpPr>
          <p:nvPr>
            <p:ph type="ftr" idx="134"/>
          </p:nvPr>
        </p:nvSpPr>
        <p:spPr/>
        <p:txBody>
          <a:bodyPr/>
          <a:p>
            <a:r>
              <a:t>Footer</a:t>
            </a:r>
          </a:p>
        </p:txBody>
      </p:sp>
      <p:sp>
        <p:nvSpPr>
          <p:cNvPr id="3" name="PlaceHolder 2"/>
          <p:cNvSpPr>
            <a:spLocks noGrp="1"/>
          </p:cNvSpPr>
          <p:nvPr>
            <p:ph type="sldNum" idx="135"/>
          </p:nvPr>
        </p:nvSpPr>
        <p:spPr/>
        <p:txBody>
          <a:bodyPr/>
          <a:p>
            <a:fld id="{DB07D48D-DB90-4090-8CB4-18B7213ABD10}" type="slidenum">
              <a:t>&lt;#&gt;</a:t>
            </a:fld>
          </a:p>
        </p:txBody>
      </p:sp>
      <p:sp>
        <p:nvSpPr>
          <p:cNvPr id="4" name="PlaceHolder 3"/>
          <p:cNvSpPr>
            <a:spLocks noGrp="1"/>
          </p:cNvSpPr>
          <p:nvPr>
            <p:ph type="dt" idx="133"/>
          </p:nvPr>
        </p:nvSpPr>
        <p:spPr/>
        <p:txBody>
          <a:bodyPr/>
          <a:p>
            <a:r>
              <a:rPr lang="en-US"/>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clusion">
    <p:spTree>
      <p:nvGrpSpPr>
        <p:cNvPr id="1" name=""/>
        <p:cNvGrpSpPr/>
        <p:nvPr/>
      </p:nvGrpSpPr>
      <p:grpSpPr>
        <a:xfrm>
          <a:off x="0" y="0"/>
          <a:ext cx="0" cy="0"/>
          <a:chOff x="0" y="0"/>
          <a:chExt cx="0" cy="0"/>
        </a:xfrm>
      </p:grpSpPr>
      <p:sp>
        <p:nvSpPr>
          <p:cNvPr id="2" name="PlaceHolder 1"/>
          <p:cNvSpPr>
            <a:spLocks noGrp="1"/>
          </p:cNvSpPr>
          <p:nvPr>
            <p:ph type="ftr" idx="137"/>
          </p:nvPr>
        </p:nvSpPr>
        <p:spPr/>
        <p:txBody>
          <a:bodyPr/>
          <a:p>
            <a:r>
              <a:t>Footer</a:t>
            </a:r>
          </a:p>
        </p:txBody>
      </p:sp>
      <p:sp>
        <p:nvSpPr>
          <p:cNvPr id="3" name="PlaceHolder 2"/>
          <p:cNvSpPr>
            <a:spLocks noGrp="1"/>
          </p:cNvSpPr>
          <p:nvPr>
            <p:ph type="sldNum" idx="138"/>
          </p:nvPr>
        </p:nvSpPr>
        <p:spPr/>
        <p:txBody>
          <a:bodyPr/>
          <a:p>
            <a:fld id="{9A31442D-93DC-402D-BB39-FC19636C2866}" type="slidenum">
              <a:t>&lt;#&gt;</a:t>
            </a:fld>
          </a:p>
        </p:txBody>
      </p:sp>
      <p:sp>
        <p:nvSpPr>
          <p:cNvPr id="4" name="PlaceHolder 3"/>
          <p:cNvSpPr>
            <a:spLocks noGrp="1"/>
          </p:cNvSpPr>
          <p:nvPr>
            <p:ph type="dt" idx="136"/>
          </p:nvPr>
        </p:nvSpPr>
        <p:spPr/>
        <p:txBody>
          <a:bodyPr/>
          <a:p>
            <a:r>
              <a:rPr lang="en-US"/>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Conclusion 2">
    <p:spTree>
      <p:nvGrpSpPr>
        <p:cNvPr id="1" name=""/>
        <p:cNvGrpSpPr/>
        <p:nvPr/>
      </p:nvGrpSpPr>
      <p:grpSpPr>
        <a:xfrm>
          <a:off x="0" y="0"/>
          <a:ext cx="0" cy="0"/>
          <a:chOff x="0" y="0"/>
          <a:chExt cx="0" cy="0"/>
        </a:xfrm>
      </p:grpSpPr>
      <p:sp>
        <p:nvSpPr>
          <p:cNvPr id="2" name="PlaceHolder 1"/>
          <p:cNvSpPr>
            <a:spLocks noGrp="1"/>
          </p:cNvSpPr>
          <p:nvPr>
            <p:ph type="ftr" idx="140"/>
          </p:nvPr>
        </p:nvSpPr>
        <p:spPr/>
        <p:txBody>
          <a:bodyPr/>
          <a:p>
            <a:r>
              <a:t>Footer</a:t>
            </a:r>
          </a:p>
        </p:txBody>
      </p:sp>
      <p:sp>
        <p:nvSpPr>
          <p:cNvPr id="3" name="PlaceHolder 2"/>
          <p:cNvSpPr>
            <a:spLocks noGrp="1"/>
          </p:cNvSpPr>
          <p:nvPr>
            <p:ph type="sldNum" idx="141"/>
          </p:nvPr>
        </p:nvSpPr>
        <p:spPr/>
        <p:txBody>
          <a:bodyPr/>
          <a:p>
            <a:fld id="{C3E220D6-1AB8-47D5-A5D0-CFDB56B11603}" type="slidenum">
              <a:t>&lt;#&gt;</a:t>
            </a:fld>
          </a:p>
        </p:txBody>
      </p:sp>
      <p:sp>
        <p:nvSpPr>
          <p:cNvPr id="4" name="PlaceHolder 3"/>
          <p:cNvSpPr>
            <a:spLocks noGrp="1"/>
          </p:cNvSpPr>
          <p:nvPr>
            <p:ph type="dt" idx="139"/>
          </p:nvPr>
        </p:nvSpPr>
        <p:spPr/>
        <p:txBody>
          <a:bodyPr/>
          <a:p>
            <a:r>
              <a:rPr lang="en-US"/>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1">
    <p:spTree>
      <p:nvGrpSpPr>
        <p:cNvPr id="1" name=""/>
        <p:cNvGrpSpPr/>
        <p:nvPr/>
      </p:nvGrpSpPr>
      <p:grpSpPr>
        <a:xfrm>
          <a:off x="0" y="0"/>
          <a:ext cx="0" cy="0"/>
          <a:chOff x="0" y="0"/>
          <a:chExt cx="0" cy="0"/>
        </a:xfrm>
      </p:grpSpPr>
      <p:sp>
        <p:nvSpPr>
          <p:cNvPr id="264" name="PlaceHolder 1"/>
          <p:cNvSpPr>
            <a:spLocks noGrp="1"/>
          </p:cNvSpPr>
          <p:nvPr>
            <p:ph type="title"/>
          </p:nvPr>
        </p:nvSpPr>
        <p:spPr>
          <a:xfrm>
            <a:off x="429840" y="553680"/>
            <a:ext cx="3595320" cy="221256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Neue Haas Grotesk Text Pro"/>
            </a:endParaRPr>
          </a:p>
        </p:txBody>
      </p:sp>
      <p:sp>
        <p:nvSpPr>
          <p:cNvPr id="265" name="PlaceHolder 2"/>
          <p:cNvSpPr>
            <a:spLocks noGrp="1"/>
          </p:cNvSpPr>
          <p:nvPr>
            <p:ph type="subTitle"/>
          </p:nvPr>
        </p:nvSpPr>
        <p:spPr>
          <a:xfrm>
            <a:off x="429840" y="2823120"/>
            <a:ext cx="3309120" cy="3480840"/>
          </a:xfrm>
          <a:prstGeom prst="rect">
            <a:avLst/>
          </a:prstGeom>
          <a:noFill/>
          <a:ln w="0">
            <a:noFill/>
          </a:ln>
        </p:spPr>
        <p:txBody>
          <a:bodyPr lIns="0" rIns="0" tIns="0" bIns="0" anchor="ctr">
            <a:noAutofit/>
          </a:bodyPr>
          <a:p>
            <a:pPr indent="0" algn="ctr">
              <a:buNone/>
            </a:pPr>
            <a:endParaRPr b="0" lang="en-US" sz="3200" spc="-1" strike="noStrike">
              <a:solidFill>
                <a:srgbClr val="ffffff"/>
              </a:solidFill>
              <a:latin typeface="Arial"/>
            </a:endParaRPr>
          </a:p>
        </p:txBody>
      </p:sp>
      <p:sp>
        <p:nvSpPr>
          <p:cNvPr id="4" name="PlaceHolder 3"/>
          <p:cNvSpPr>
            <a:spLocks noGrp="1"/>
          </p:cNvSpPr>
          <p:nvPr>
            <p:ph type="ftr" idx="143"/>
          </p:nvPr>
        </p:nvSpPr>
        <p:spPr/>
        <p:txBody>
          <a:bodyPr/>
          <a:p>
            <a:r>
              <a:t>Footer</a:t>
            </a:r>
          </a:p>
        </p:txBody>
      </p:sp>
      <p:sp>
        <p:nvSpPr>
          <p:cNvPr id="5" name="PlaceHolder 4"/>
          <p:cNvSpPr>
            <a:spLocks noGrp="1"/>
          </p:cNvSpPr>
          <p:nvPr>
            <p:ph type="sldNum" idx="144"/>
          </p:nvPr>
        </p:nvSpPr>
        <p:spPr/>
        <p:txBody>
          <a:bodyPr/>
          <a:p>
            <a:fld id="{49C9B848-43E3-4228-9F71-FE70749D21BF}" type="slidenum">
              <a:t>&lt;#&gt;</a:t>
            </a:fld>
          </a:p>
        </p:txBody>
      </p:sp>
      <p:sp>
        <p:nvSpPr>
          <p:cNvPr id="6" name="PlaceHolder 5"/>
          <p:cNvSpPr>
            <a:spLocks noGrp="1"/>
          </p:cNvSpPr>
          <p:nvPr>
            <p:ph type="dt" idx="142"/>
          </p:nvPr>
        </p:nvSpPr>
        <p:spPr/>
        <p:txBody>
          <a:bodyPr/>
          <a:p>
            <a:r>
              <a:rPr lang="en-US"/>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2">
    <p:spTree>
      <p:nvGrpSpPr>
        <p:cNvPr id="1" name=""/>
        <p:cNvGrpSpPr/>
        <p:nvPr/>
      </p:nvGrpSpPr>
      <p:grpSpPr>
        <a:xfrm>
          <a:off x="0" y="0"/>
          <a:ext cx="0" cy="0"/>
          <a:chOff x="0" y="0"/>
          <a:chExt cx="0" cy="0"/>
        </a:xfrm>
      </p:grpSpPr>
      <p:sp>
        <p:nvSpPr>
          <p:cNvPr id="270" name="PlaceHolder 1"/>
          <p:cNvSpPr>
            <a:spLocks noGrp="1"/>
          </p:cNvSpPr>
          <p:nvPr>
            <p:ph type="title"/>
          </p:nvPr>
        </p:nvSpPr>
        <p:spPr>
          <a:xfrm>
            <a:off x="429840" y="553680"/>
            <a:ext cx="3595320" cy="221256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Neue Haas Grotesk Text Pro"/>
            </a:endParaRPr>
          </a:p>
        </p:txBody>
      </p:sp>
      <p:sp>
        <p:nvSpPr>
          <p:cNvPr id="271" name="PlaceHolder 2"/>
          <p:cNvSpPr>
            <a:spLocks noGrp="1"/>
          </p:cNvSpPr>
          <p:nvPr>
            <p:ph type="subTitle"/>
          </p:nvPr>
        </p:nvSpPr>
        <p:spPr>
          <a:xfrm>
            <a:off x="429840" y="2823120"/>
            <a:ext cx="3309120" cy="3480840"/>
          </a:xfrm>
          <a:prstGeom prst="rect">
            <a:avLst/>
          </a:prstGeom>
          <a:noFill/>
          <a:ln w="0">
            <a:noFill/>
          </a:ln>
        </p:spPr>
        <p:txBody>
          <a:bodyPr lIns="0" rIns="0" tIns="0" bIns="0" anchor="ctr">
            <a:noAutofit/>
          </a:bodyPr>
          <a:p>
            <a:pPr indent="0" algn="ctr">
              <a:buNone/>
            </a:pPr>
            <a:endParaRPr b="0" lang="en-US" sz="3200" spc="-1" strike="noStrike">
              <a:solidFill>
                <a:srgbClr val="ffffff"/>
              </a:solidFill>
              <a:latin typeface="Arial"/>
            </a:endParaRPr>
          </a:p>
        </p:txBody>
      </p:sp>
      <p:sp>
        <p:nvSpPr>
          <p:cNvPr id="4" name="PlaceHolder 3"/>
          <p:cNvSpPr>
            <a:spLocks noGrp="1"/>
          </p:cNvSpPr>
          <p:nvPr>
            <p:ph type="ftr" idx="146"/>
          </p:nvPr>
        </p:nvSpPr>
        <p:spPr/>
        <p:txBody>
          <a:bodyPr/>
          <a:p>
            <a:r>
              <a:t>Footer</a:t>
            </a:r>
          </a:p>
        </p:txBody>
      </p:sp>
      <p:sp>
        <p:nvSpPr>
          <p:cNvPr id="5" name="PlaceHolder 4"/>
          <p:cNvSpPr>
            <a:spLocks noGrp="1"/>
          </p:cNvSpPr>
          <p:nvPr>
            <p:ph type="sldNum" idx="147"/>
          </p:nvPr>
        </p:nvSpPr>
        <p:spPr/>
        <p:txBody>
          <a:bodyPr/>
          <a:p>
            <a:fld id="{6F1AE550-4B26-417D-AB3C-069889C4C474}" type="slidenum">
              <a:t>&lt;#&gt;</a:t>
            </a:fld>
          </a:p>
        </p:txBody>
      </p:sp>
      <p:sp>
        <p:nvSpPr>
          <p:cNvPr id="6" name="PlaceHolder 5"/>
          <p:cNvSpPr>
            <a:spLocks noGrp="1"/>
          </p:cNvSpPr>
          <p:nvPr>
            <p:ph type="dt" idx="145"/>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3">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p>
            <a:r>
              <a:t>Footer</a:t>
            </a:r>
          </a:p>
        </p:txBody>
      </p:sp>
      <p:sp>
        <p:nvSpPr>
          <p:cNvPr id="3" name="PlaceHolder 2"/>
          <p:cNvSpPr>
            <a:spLocks noGrp="1"/>
          </p:cNvSpPr>
          <p:nvPr>
            <p:ph type="sldNum" idx="15"/>
          </p:nvPr>
        </p:nvSpPr>
        <p:spPr/>
        <p:txBody>
          <a:bodyPr/>
          <a:p>
            <a:fld id="{43D29C4A-5876-4121-80B7-0FABF8036C43}" type="slidenum">
              <a:t>&lt;#&gt;</a:t>
            </a:fld>
          </a:p>
        </p:txBody>
      </p:sp>
      <p:sp>
        <p:nvSpPr>
          <p:cNvPr id="4" name="PlaceHolder 3"/>
          <p:cNvSpPr>
            <a:spLocks noGrp="1"/>
          </p:cNvSpPr>
          <p:nvPr>
            <p:ph type="dt" idx="13"/>
          </p:nvPr>
        </p:nvSpPr>
        <p:spPr/>
        <p:txBody>
          <a:bodyPr/>
          <a:p>
            <a:r>
              <a:rPr lang="en-US"/>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 preserve="1">
  <p:cSld name="Title 3">
    <p:spTree>
      <p:nvGrpSpPr>
        <p:cNvPr id="1" name=""/>
        <p:cNvGrpSpPr/>
        <p:nvPr/>
      </p:nvGrpSpPr>
      <p:grpSpPr>
        <a:xfrm>
          <a:off x="0" y="0"/>
          <a:ext cx="0" cy="0"/>
          <a:chOff x="0" y="0"/>
          <a:chExt cx="0" cy="0"/>
        </a:xfrm>
      </p:grpSpPr>
      <p:sp>
        <p:nvSpPr>
          <p:cNvPr id="276" name="PlaceHolder 1"/>
          <p:cNvSpPr>
            <a:spLocks noGrp="1"/>
          </p:cNvSpPr>
          <p:nvPr>
            <p:ph type="title"/>
          </p:nvPr>
        </p:nvSpPr>
        <p:spPr>
          <a:xfrm>
            <a:off x="429840" y="553680"/>
            <a:ext cx="3595320" cy="2212560"/>
          </a:xfrm>
          <a:prstGeom prst="rect">
            <a:avLst/>
          </a:prstGeom>
          <a:noFill/>
          <a:ln w="0">
            <a:noFill/>
          </a:ln>
        </p:spPr>
        <p:txBody>
          <a:bodyPr lIns="0" rIns="0" tIns="0" bIns="0" anchor="ctr">
            <a:noAutofit/>
          </a:bodyPr>
          <a:p>
            <a:pPr indent="0">
              <a:buNone/>
            </a:pPr>
            <a:endParaRPr b="0" lang="en-US" sz="1800" spc="-1" strike="noStrike">
              <a:solidFill>
                <a:schemeClr val="dk1"/>
              </a:solidFill>
              <a:latin typeface="Neue Haas Grotesk Text Pro"/>
            </a:endParaRPr>
          </a:p>
        </p:txBody>
      </p:sp>
      <p:sp>
        <p:nvSpPr>
          <p:cNvPr id="277" name="PlaceHolder 2"/>
          <p:cNvSpPr>
            <a:spLocks noGrp="1"/>
          </p:cNvSpPr>
          <p:nvPr>
            <p:ph type="subTitle"/>
          </p:nvPr>
        </p:nvSpPr>
        <p:spPr>
          <a:xfrm>
            <a:off x="429840" y="2823120"/>
            <a:ext cx="3309120" cy="3480840"/>
          </a:xfrm>
          <a:prstGeom prst="rect">
            <a:avLst/>
          </a:prstGeom>
          <a:noFill/>
          <a:ln w="0">
            <a:noFill/>
          </a:ln>
        </p:spPr>
        <p:txBody>
          <a:bodyPr lIns="0" rIns="0" tIns="0" bIns="0" anchor="ctr">
            <a:noAutofit/>
          </a:bodyPr>
          <a:p>
            <a:pPr indent="0" algn="ctr">
              <a:buNone/>
            </a:pPr>
            <a:endParaRPr b="0" lang="en-US" sz="3200" spc="-1" strike="noStrike">
              <a:solidFill>
                <a:srgbClr val="ffffff"/>
              </a:solidFill>
              <a:latin typeface="Arial"/>
            </a:endParaRPr>
          </a:p>
        </p:txBody>
      </p:sp>
      <p:sp>
        <p:nvSpPr>
          <p:cNvPr id="4" name="PlaceHolder 3"/>
          <p:cNvSpPr>
            <a:spLocks noGrp="1"/>
          </p:cNvSpPr>
          <p:nvPr>
            <p:ph type="ftr" idx="149"/>
          </p:nvPr>
        </p:nvSpPr>
        <p:spPr/>
        <p:txBody>
          <a:bodyPr/>
          <a:p>
            <a:r>
              <a:t>Footer</a:t>
            </a:r>
          </a:p>
        </p:txBody>
      </p:sp>
      <p:sp>
        <p:nvSpPr>
          <p:cNvPr id="5" name="PlaceHolder 4"/>
          <p:cNvSpPr>
            <a:spLocks noGrp="1"/>
          </p:cNvSpPr>
          <p:nvPr>
            <p:ph type="sldNum" idx="150"/>
          </p:nvPr>
        </p:nvSpPr>
        <p:spPr/>
        <p:txBody>
          <a:bodyPr/>
          <a:p>
            <a:fld id="{CB6511DE-B11F-4A22-963A-9DFB65EE8C19}" type="slidenum">
              <a:t>&lt;#&gt;</a:t>
            </a:fld>
          </a:p>
        </p:txBody>
      </p:sp>
      <p:sp>
        <p:nvSpPr>
          <p:cNvPr id="6" name="PlaceHolder 5"/>
          <p:cNvSpPr>
            <a:spLocks noGrp="1"/>
          </p:cNvSpPr>
          <p:nvPr>
            <p:ph type="dt" idx="148"/>
          </p:nvPr>
        </p:nvSpPr>
        <p:spPr/>
        <p:txBody>
          <a:bodyPr/>
          <a:p>
            <a:r>
              <a:rPr lang="en-US"/>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Section Header">
    <p:spTree>
      <p:nvGrpSpPr>
        <p:cNvPr id="1" name=""/>
        <p:cNvGrpSpPr/>
        <p:nvPr/>
      </p:nvGrpSpPr>
      <p:grpSpPr>
        <a:xfrm>
          <a:off x="0" y="0"/>
          <a:ext cx="0" cy="0"/>
          <a:chOff x="0" y="0"/>
          <a:chExt cx="0" cy="0"/>
        </a:xfrm>
      </p:grpSpPr>
      <p:sp>
        <p:nvSpPr>
          <p:cNvPr id="2" name="PlaceHolder 1"/>
          <p:cNvSpPr>
            <a:spLocks noGrp="1"/>
          </p:cNvSpPr>
          <p:nvPr>
            <p:ph type="ftr" idx="152"/>
          </p:nvPr>
        </p:nvSpPr>
        <p:spPr/>
        <p:txBody>
          <a:bodyPr/>
          <a:p>
            <a:r>
              <a:t>Footer</a:t>
            </a:r>
          </a:p>
        </p:txBody>
      </p:sp>
      <p:sp>
        <p:nvSpPr>
          <p:cNvPr id="3" name="PlaceHolder 2"/>
          <p:cNvSpPr>
            <a:spLocks noGrp="1"/>
          </p:cNvSpPr>
          <p:nvPr>
            <p:ph type="sldNum" idx="153"/>
          </p:nvPr>
        </p:nvSpPr>
        <p:spPr/>
        <p:txBody>
          <a:bodyPr/>
          <a:p>
            <a:fld id="{36F06EF3-66E2-4744-9861-F2F7C68C0A63}" type="slidenum">
              <a:t>&lt;#&gt;</a:t>
            </a:fld>
          </a:p>
        </p:txBody>
      </p:sp>
      <p:sp>
        <p:nvSpPr>
          <p:cNvPr id="4" name="PlaceHolder 3"/>
          <p:cNvSpPr>
            <a:spLocks noGrp="1"/>
          </p:cNvSpPr>
          <p:nvPr>
            <p:ph type="dt" idx="151"/>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4">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p>
            <a:r>
              <a:t>Footer</a:t>
            </a:r>
          </a:p>
        </p:txBody>
      </p:sp>
      <p:sp>
        <p:nvSpPr>
          <p:cNvPr id="3" name="PlaceHolder 2"/>
          <p:cNvSpPr>
            <a:spLocks noGrp="1"/>
          </p:cNvSpPr>
          <p:nvPr>
            <p:ph type="sldNum" idx="18"/>
          </p:nvPr>
        </p:nvSpPr>
        <p:spPr/>
        <p:txBody>
          <a:bodyPr/>
          <a:p>
            <a:fld id="{10B9AC17-EA2D-4E92-A21A-DDE1F4F7342D}" type="slidenum">
              <a:t>&lt;#&gt;</a:t>
            </a:fld>
          </a:p>
        </p:txBody>
      </p:sp>
      <p:sp>
        <p:nvSpPr>
          <p:cNvPr id="4" name="PlaceHolder 3"/>
          <p:cNvSpPr>
            <a:spLocks noGrp="1"/>
          </p:cNvSpPr>
          <p:nvPr>
            <p:ph type="dt" idx="16"/>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5">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p>
            <a:r>
              <a:t>Footer</a:t>
            </a:r>
          </a:p>
        </p:txBody>
      </p:sp>
      <p:sp>
        <p:nvSpPr>
          <p:cNvPr id="3" name="PlaceHolder 2"/>
          <p:cNvSpPr>
            <a:spLocks noGrp="1"/>
          </p:cNvSpPr>
          <p:nvPr>
            <p:ph type="sldNum" idx="21"/>
          </p:nvPr>
        </p:nvSpPr>
        <p:spPr/>
        <p:txBody>
          <a:bodyPr/>
          <a:p>
            <a:fld id="{01320D2F-9326-43A2-8327-A64BA2683143}" type="slidenum">
              <a:t>&lt;#&gt;</a:t>
            </a:fld>
          </a:p>
        </p:txBody>
      </p:sp>
      <p:sp>
        <p:nvSpPr>
          <p:cNvPr id="4" name="PlaceHolder 3"/>
          <p:cNvSpPr>
            <a:spLocks noGrp="1"/>
          </p:cNvSpPr>
          <p:nvPr>
            <p:ph type="dt" idx="19"/>
          </p:nvPr>
        </p:nvSpPr>
        <p:spPr/>
        <p:txBody>
          <a:bodyPr/>
          <a:p>
            <a:r>
              <a:rPr lang="en-US"/>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6">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p>
            <a:r>
              <a:t>Footer</a:t>
            </a:r>
          </a:p>
        </p:txBody>
      </p:sp>
      <p:sp>
        <p:nvSpPr>
          <p:cNvPr id="3" name="PlaceHolder 2"/>
          <p:cNvSpPr>
            <a:spLocks noGrp="1"/>
          </p:cNvSpPr>
          <p:nvPr>
            <p:ph type="sldNum" idx="24"/>
          </p:nvPr>
        </p:nvSpPr>
        <p:spPr/>
        <p:txBody>
          <a:bodyPr/>
          <a:p>
            <a:fld id="{C6B71663-61DD-488C-9A9F-D6D4CCF74764}" type="slidenum">
              <a:t>&lt;#&gt;</a:t>
            </a:fld>
          </a:p>
        </p:txBody>
      </p:sp>
      <p:sp>
        <p:nvSpPr>
          <p:cNvPr id="4" name="PlaceHolder 3"/>
          <p:cNvSpPr>
            <a:spLocks noGrp="1"/>
          </p:cNvSpPr>
          <p:nvPr>
            <p:ph type="dt" idx="22"/>
          </p:nvPr>
        </p:nvSpPr>
        <p:spPr/>
        <p:txBody>
          <a:bodyPr/>
          <a:p>
            <a:r>
              <a:rPr lang="en-US"/>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Content Photo 1">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p>
            <a:r>
              <a:t>Footer</a:t>
            </a:r>
          </a:p>
        </p:txBody>
      </p:sp>
      <p:sp>
        <p:nvSpPr>
          <p:cNvPr id="3" name="PlaceHolder 2"/>
          <p:cNvSpPr>
            <a:spLocks noGrp="1"/>
          </p:cNvSpPr>
          <p:nvPr>
            <p:ph type="sldNum" idx="27"/>
          </p:nvPr>
        </p:nvSpPr>
        <p:spPr/>
        <p:txBody>
          <a:bodyPr/>
          <a:p>
            <a:fld id="{9BB90254-09C4-48C5-B6B1-C9D798B2EA6E}" type="slidenum">
              <a:t>&lt;#&gt;</a:t>
            </a:fld>
          </a:p>
        </p:txBody>
      </p:sp>
      <p:sp>
        <p:nvSpPr>
          <p:cNvPr id="4" name="PlaceHolder 3"/>
          <p:cNvSpPr>
            <a:spLocks noGrp="1"/>
          </p:cNvSpPr>
          <p:nvPr>
            <p:ph type="dt" idx="25"/>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3.jpeg"/><Relationship Id="rId3" Type="http://schemas.openxmlformats.org/officeDocument/2006/relationships/slideLayout" Target="../slideLayouts/slideLayout1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4.jpeg"/><Relationship Id="rId3" Type="http://schemas.openxmlformats.org/officeDocument/2006/relationships/slideLayout" Target="../slideLayouts/slideLayout11.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slideLayout" Target="../slideLayouts/slideLayout12.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4.jpeg"/><Relationship Id="rId3" Type="http://schemas.openxmlformats.org/officeDocument/2006/relationships/slideLayout" Target="../slideLayouts/slideLayout13.xml"/>
</Relationships>
</file>

<file path=ppt/slideMasters/_rels/slideMaster14.xml.rels><?xml version="1.0" encoding="UTF-8"?>
<Relationships xmlns="http://schemas.openxmlformats.org/package/2006/relationships"><Relationship Id="rId1" Type="http://schemas.openxmlformats.org/officeDocument/2006/relationships/theme" Target="../theme/theme14.xml"/><Relationship Id="rId2" Type="http://schemas.openxmlformats.org/officeDocument/2006/relationships/image" Target="../media/image5.jpeg"/><Relationship Id="rId3" Type="http://schemas.openxmlformats.org/officeDocument/2006/relationships/slideLayout" Target="../slideLayouts/slideLayout14.xml"/>
</Relationships>
</file>

<file path=ppt/slideMasters/_rels/slideMaster15.xml.rels><?xml version="1.0" encoding="UTF-8"?>
<Relationships xmlns="http://schemas.openxmlformats.org/package/2006/relationships"><Relationship Id="rId1" Type="http://schemas.openxmlformats.org/officeDocument/2006/relationships/theme" Target="../theme/theme15.xml"/><Relationship Id="rId2" Type="http://schemas.openxmlformats.org/officeDocument/2006/relationships/image" Target="../media/image5.jpeg"/><Relationship Id="rId3" Type="http://schemas.openxmlformats.org/officeDocument/2006/relationships/slideLayout" Target="../slideLayouts/slideLayout15.xml"/>
</Relationships>
</file>

<file path=ppt/slideMasters/_rels/slideMaster16.xml.rels><?xml version="1.0" encoding="UTF-8"?>
<Relationships xmlns="http://schemas.openxmlformats.org/package/2006/relationships"><Relationship Id="rId1" Type="http://schemas.openxmlformats.org/officeDocument/2006/relationships/theme" Target="../theme/theme16.xml"/><Relationship Id="rId2" Type="http://schemas.openxmlformats.org/officeDocument/2006/relationships/image" Target="../media/image5.jpeg"/><Relationship Id="rId3" Type="http://schemas.openxmlformats.org/officeDocument/2006/relationships/slideLayout" Target="../slideLayouts/slideLayout16.xml"/>
</Relationships>
</file>

<file path=ppt/slideMasters/_rels/slideMaster17.xml.rels><?xml version="1.0" encoding="UTF-8"?>
<Relationships xmlns="http://schemas.openxmlformats.org/package/2006/relationships"><Relationship Id="rId1" Type="http://schemas.openxmlformats.org/officeDocument/2006/relationships/theme" Target="../theme/theme17.xml"/><Relationship Id="rId2" Type="http://schemas.openxmlformats.org/officeDocument/2006/relationships/image" Target="../media/image5.jpeg"/><Relationship Id="rId3" Type="http://schemas.openxmlformats.org/officeDocument/2006/relationships/slideLayout" Target="../slideLayouts/slideLayout17.xml"/>
</Relationships>
</file>

<file path=ppt/slideMasters/_rels/slideMaster18.xml.rels><?xml version="1.0" encoding="UTF-8"?>
<Relationships xmlns="http://schemas.openxmlformats.org/package/2006/relationships"><Relationship Id="rId1" Type="http://schemas.openxmlformats.org/officeDocument/2006/relationships/theme" Target="../theme/theme18.xml"/><Relationship Id="rId2" Type="http://schemas.openxmlformats.org/officeDocument/2006/relationships/image" Target="../media/image2.jpeg"/><Relationship Id="rId3" Type="http://schemas.openxmlformats.org/officeDocument/2006/relationships/slideLayout" Target="../slideLayouts/slideLayout18.xml"/>
</Relationships>
</file>

<file path=ppt/slideMasters/_rels/slideMaster19.xml.rels><?xml version="1.0" encoding="UTF-8"?>
<Relationships xmlns="http://schemas.openxmlformats.org/package/2006/relationships"><Relationship Id="rId1" Type="http://schemas.openxmlformats.org/officeDocument/2006/relationships/theme" Target="../theme/theme19.xml"/><Relationship Id="rId2" Type="http://schemas.openxmlformats.org/officeDocument/2006/relationships/image" Target="../media/image2.jpeg"/><Relationship Id="rId3" Type="http://schemas.openxmlformats.org/officeDocument/2006/relationships/slideLayout" Target="../slideLayouts/slideLayout19.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2.xml"/>
</Relationships>
</file>

<file path=ppt/slideMasters/_rels/slideMaster20.xml.rels><?xml version="1.0" encoding="UTF-8"?>
<Relationships xmlns="http://schemas.openxmlformats.org/package/2006/relationships"><Relationship Id="rId1" Type="http://schemas.openxmlformats.org/officeDocument/2006/relationships/theme" Target="../theme/theme20.xml"/><Relationship Id="rId2" Type="http://schemas.openxmlformats.org/officeDocument/2006/relationships/image" Target="../media/image2.jpeg"/><Relationship Id="rId3" Type="http://schemas.openxmlformats.org/officeDocument/2006/relationships/slideLayout" Target="../slideLayouts/slideLayout20.xml"/>
</Relationships>
</file>

<file path=ppt/slideMasters/_rels/slideMaster21.xml.rels><?xml version="1.0" encoding="UTF-8"?>
<Relationships xmlns="http://schemas.openxmlformats.org/package/2006/relationships"><Relationship Id="rId1" Type="http://schemas.openxmlformats.org/officeDocument/2006/relationships/theme" Target="../theme/theme21.xml"/><Relationship Id="rId2" Type="http://schemas.openxmlformats.org/officeDocument/2006/relationships/image" Target="../media/image6.jpeg"/><Relationship Id="rId3" Type="http://schemas.openxmlformats.org/officeDocument/2006/relationships/slideLayout" Target="../slideLayouts/slideLayout21.xml"/>
</Relationships>
</file>

<file path=ppt/slideMasters/_rels/slideMaster22.xml.rels><?xml version="1.0" encoding="UTF-8"?>
<Relationships xmlns="http://schemas.openxmlformats.org/package/2006/relationships"><Relationship Id="rId1" Type="http://schemas.openxmlformats.org/officeDocument/2006/relationships/theme" Target="../theme/theme22.xml"/><Relationship Id="rId2" Type="http://schemas.openxmlformats.org/officeDocument/2006/relationships/image" Target="../media/image7.jpeg"/><Relationship Id="rId3" Type="http://schemas.openxmlformats.org/officeDocument/2006/relationships/slideLayout" Target="../slideLayouts/slideLayout22.xml"/>
</Relationships>
</file>

<file path=ppt/slideMasters/_rels/slideMaster23.xml.rels><?xml version="1.0" encoding="UTF-8"?>
<Relationships xmlns="http://schemas.openxmlformats.org/package/2006/relationships"><Relationship Id="rId1" Type="http://schemas.openxmlformats.org/officeDocument/2006/relationships/theme" Target="../theme/theme23.xml"/><Relationship Id="rId2" Type="http://schemas.openxmlformats.org/officeDocument/2006/relationships/image" Target="../media/image5.jpeg"/><Relationship Id="rId3" Type="http://schemas.openxmlformats.org/officeDocument/2006/relationships/slideLayout" Target="../slideLayouts/slideLayout23.xml"/>
</Relationships>
</file>

<file path=ppt/slideMasters/_rels/slideMaster24.xml.rels><?xml version="1.0" encoding="UTF-8"?>
<Relationships xmlns="http://schemas.openxmlformats.org/package/2006/relationships"><Relationship Id="rId1" Type="http://schemas.openxmlformats.org/officeDocument/2006/relationships/theme" Target="../theme/theme24.xml"/><Relationship Id="rId2" Type="http://schemas.openxmlformats.org/officeDocument/2006/relationships/image" Target="../media/image7.jpeg"/><Relationship Id="rId3" Type="http://schemas.openxmlformats.org/officeDocument/2006/relationships/slideLayout" Target="../slideLayouts/slideLayout24.xml"/>
</Relationships>
</file>

<file path=ppt/slideMasters/_rels/slideMaster25.xml.rels><?xml version="1.0" encoding="UTF-8"?>
<Relationships xmlns="http://schemas.openxmlformats.org/package/2006/relationships"><Relationship Id="rId1" Type="http://schemas.openxmlformats.org/officeDocument/2006/relationships/theme" Target="../theme/theme25.xml"/><Relationship Id="rId2" Type="http://schemas.openxmlformats.org/officeDocument/2006/relationships/image" Target="../media/image2.jpeg"/><Relationship Id="rId3" Type="http://schemas.openxmlformats.org/officeDocument/2006/relationships/slideLayout" Target="../slideLayouts/slideLayout25.xml"/>
</Relationships>
</file>

<file path=ppt/slideMasters/_rels/slideMaster26.xml.rels><?xml version="1.0" encoding="UTF-8"?>
<Relationships xmlns="http://schemas.openxmlformats.org/package/2006/relationships"><Relationship Id="rId1" Type="http://schemas.openxmlformats.org/officeDocument/2006/relationships/theme" Target="../theme/theme26.xml"/><Relationship Id="rId2" Type="http://schemas.openxmlformats.org/officeDocument/2006/relationships/image" Target="../media/image2.jpeg"/><Relationship Id="rId3" Type="http://schemas.openxmlformats.org/officeDocument/2006/relationships/slideLayout" Target="../slideLayouts/slideLayout26.xml"/>
</Relationships>
</file>

<file path=ppt/slideMasters/_rels/slideMaster27.xml.rels><?xml version="1.0" encoding="UTF-8"?>
<Relationships xmlns="http://schemas.openxmlformats.org/package/2006/relationships"><Relationship Id="rId1" Type="http://schemas.openxmlformats.org/officeDocument/2006/relationships/theme" Target="../theme/theme27.xml"/><Relationship Id="rId2" Type="http://schemas.openxmlformats.org/officeDocument/2006/relationships/image" Target="../media/image5.jpeg"/><Relationship Id="rId3" Type="http://schemas.openxmlformats.org/officeDocument/2006/relationships/slideLayout" Target="../slideLayouts/slideLayout27.xml"/>
</Relationships>
</file>

<file path=ppt/slideMasters/_rels/slideMaster28.xml.rels><?xml version="1.0" encoding="UTF-8"?>
<Relationships xmlns="http://schemas.openxmlformats.org/package/2006/relationships"><Relationship Id="rId1" Type="http://schemas.openxmlformats.org/officeDocument/2006/relationships/theme" Target="../theme/theme28.xml"/><Relationship Id="rId2" Type="http://schemas.openxmlformats.org/officeDocument/2006/relationships/slideLayout" Target="../slideLayouts/slideLayout28.xml"/>
</Relationships>
</file>

<file path=ppt/slideMasters/_rels/slideMaster29.xml.rels><?xml version="1.0" encoding="UTF-8"?>
<Relationships xmlns="http://schemas.openxmlformats.org/package/2006/relationships"><Relationship Id="rId1" Type="http://schemas.openxmlformats.org/officeDocument/2006/relationships/theme" Target="../theme/theme29.xml"/><Relationship Id="rId2" Type="http://schemas.openxmlformats.org/officeDocument/2006/relationships/slideLayout" Target="../slideLayouts/slideLayout29.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jpeg"/><Relationship Id="rId3" Type="http://schemas.openxmlformats.org/officeDocument/2006/relationships/slideLayout" Target="../slideLayouts/slideLayout3.xml"/>
</Relationships>
</file>

<file path=ppt/slideMasters/_rels/slideMaster30.xml.rels><?xml version="1.0" encoding="UTF-8"?>
<Relationships xmlns="http://schemas.openxmlformats.org/package/2006/relationships"><Relationship Id="rId1" Type="http://schemas.openxmlformats.org/officeDocument/2006/relationships/theme" Target="../theme/theme30.xml"/><Relationship Id="rId2" Type="http://schemas.openxmlformats.org/officeDocument/2006/relationships/slideLayout" Target="../slideLayouts/slideLayout30.xml"/>
</Relationships>
</file>

<file path=ppt/slideMasters/_rels/slideMaster31.xml.rels><?xml version="1.0" encoding="UTF-8"?>
<Relationships xmlns="http://schemas.openxmlformats.org/package/2006/relationships"><Relationship Id="rId1" Type="http://schemas.openxmlformats.org/officeDocument/2006/relationships/theme" Target="../theme/theme31.xml"/><Relationship Id="rId2" Type="http://schemas.openxmlformats.org/officeDocument/2006/relationships/slideLayout" Target="../slideLayouts/slideLayout31.xml"/>
</Relationships>
</file>

<file path=ppt/slideMasters/_rels/slideMaster32.xml.rels><?xml version="1.0" encoding="UTF-8"?>
<Relationships xmlns="http://schemas.openxmlformats.org/package/2006/relationships"><Relationship Id="rId1" Type="http://schemas.openxmlformats.org/officeDocument/2006/relationships/theme" Target="../theme/theme32.xml"/><Relationship Id="rId2" Type="http://schemas.openxmlformats.org/officeDocument/2006/relationships/slideLayout" Target="../slideLayouts/slideLayout32.xml"/>
</Relationships>
</file>

<file path=ppt/slideMasters/_rels/slideMaster33.xml.rels><?xml version="1.0" encoding="UTF-8"?>
<Relationships xmlns="http://schemas.openxmlformats.org/package/2006/relationships"><Relationship Id="rId1" Type="http://schemas.openxmlformats.org/officeDocument/2006/relationships/theme" Target="../theme/theme33.xml"/><Relationship Id="rId2" Type="http://schemas.openxmlformats.org/officeDocument/2006/relationships/slideLayout" Target="../slideLayouts/slideLayout33.xml"/>
</Relationships>
</file>

<file path=ppt/slideMasters/_rels/slideMaster34.xml.rels><?xml version="1.0" encoding="UTF-8"?>
<Relationships xmlns="http://schemas.openxmlformats.org/package/2006/relationships"><Relationship Id="rId1" Type="http://schemas.openxmlformats.org/officeDocument/2006/relationships/theme" Target="../theme/theme34.xml"/><Relationship Id="rId2" Type="http://schemas.openxmlformats.org/officeDocument/2006/relationships/image" Target="../media/image3.jpeg"/><Relationship Id="rId3" Type="http://schemas.openxmlformats.org/officeDocument/2006/relationships/slideLayout" Target="../slideLayouts/slideLayout34.xml"/>
</Relationships>
</file>

<file path=ppt/slideMasters/_rels/slideMaster35.xml.rels><?xml version="1.0" encoding="UTF-8"?>
<Relationships xmlns="http://schemas.openxmlformats.org/package/2006/relationships"><Relationship Id="rId1" Type="http://schemas.openxmlformats.org/officeDocument/2006/relationships/theme" Target="../theme/theme35.xml"/><Relationship Id="rId2" Type="http://schemas.openxmlformats.org/officeDocument/2006/relationships/slideLayout" Target="../slideLayouts/slideLayout35.xml"/>
</Relationships>
</file>

<file path=ppt/slideMasters/_rels/slideMaster36.xml.rels><?xml version="1.0" encoding="UTF-8"?>
<Relationships xmlns="http://schemas.openxmlformats.org/package/2006/relationships"><Relationship Id="rId1" Type="http://schemas.openxmlformats.org/officeDocument/2006/relationships/theme" Target="../theme/theme36.xml"/><Relationship Id="rId2" Type="http://schemas.openxmlformats.org/officeDocument/2006/relationships/slideLayout" Target="../slideLayouts/slideLayout36.xml"/>
</Relationships>
</file>

<file path=ppt/slideMasters/_rels/slideMaster37.xml.rels><?xml version="1.0" encoding="UTF-8"?>
<Relationships xmlns="http://schemas.openxmlformats.org/package/2006/relationships"><Relationship Id="rId1" Type="http://schemas.openxmlformats.org/officeDocument/2006/relationships/theme" Target="../theme/theme37.xml"/><Relationship Id="rId2" Type="http://schemas.openxmlformats.org/officeDocument/2006/relationships/slideLayout" Target="../slideLayouts/slideLayout37.xml"/>
</Relationships>
</file>

<file path=ppt/slideMasters/_rels/slideMaster38.xml.rels><?xml version="1.0" encoding="UTF-8"?>
<Relationships xmlns="http://schemas.openxmlformats.org/package/2006/relationships"><Relationship Id="rId1" Type="http://schemas.openxmlformats.org/officeDocument/2006/relationships/theme" Target="../theme/theme38.xml"/><Relationship Id="rId2" Type="http://schemas.openxmlformats.org/officeDocument/2006/relationships/slideLayout" Target="../slideLayouts/slideLayout38.xml"/>
</Relationships>
</file>

<file path=ppt/slideMasters/_rels/slideMaster39.xml.rels><?xml version="1.0" encoding="UTF-8"?>
<Relationships xmlns="http://schemas.openxmlformats.org/package/2006/relationships"><Relationship Id="rId1" Type="http://schemas.openxmlformats.org/officeDocument/2006/relationships/theme" Target="../theme/theme39.xml"/><Relationship Id="rId2" Type="http://schemas.openxmlformats.org/officeDocument/2006/relationships/slideLayout" Target="../slideLayouts/slideLayout39.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4.xml"/>
</Relationships>
</file>

<file path=ppt/slideMasters/_rels/slideMaster40.xml.rels><?xml version="1.0" encoding="UTF-8"?>
<Relationships xmlns="http://schemas.openxmlformats.org/package/2006/relationships"><Relationship Id="rId1" Type="http://schemas.openxmlformats.org/officeDocument/2006/relationships/theme" Target="../theme/theme40.xml"/><Relationship Id="rId2" Type="http://schemas.openxmlformats.org/officeDocument/2006/relationships/slideLayout" Target="../slideLayouts/slideLayout40.xml"/>
</Relationships>
</file>

<file path=ppt/slideMasters/_rels/slideMaster41.xml.rels><?xml version="1.0" encoding="UTF-8"?>
<Relationships xmlns="http://schemas.openxmlformats.org/package/2006/relationships"><Relationship Id="rId1" Type="http://schemas.openxmlformats.org/officeDocument/2006/relationships/theme" Target="../theme/theme41.xml"/><Relationship Id="rId2" Type="http://schemas.openxmlformats.org/officeDocument/2006/relationships/slideLayout" Target="../slideLayouts/slideLayout41.xml"/>
</Relationships>
</file>

<file path=ppt/slideMasters/_rels/slideMaster42.xml.rels><?xml version="1.0" encoding="UTF-8"?>
<Relationships xmlns="http://schemas.openxmlformats.org/package/2006/relationships"><Relationship Id="rId1" Type="http://schemas.openxmlformats.org/officeDocument/2006/relationships/theme" Target="../theme/theme42.xml"/><Relationship Id="rId2" Type="http://schemas.openxmlformats.org/officeDocument/2006/relationships/slideLayout" Target="../slideLayouts/slideLayout42.xml"/>
</Relationships>
</file>

<file path=ppt/slideMasters/_rels/slideMaster43.xml.rels><?xml version="1.0" encoding="UTF-8"?>
<Relationships xmlns="http://schemas.openxmlformats.org/package/2006/relationships"><Relationship Id="rId1" Type="http://schemas.openxmlformats.org/officeDocument/2006/relationships/theme" Target="../theme/theme43.xml"/><Relationship Id="rId2" Type="http://schemas.openxmlformats.org/officeDocument/2006/relationships/slideLayout" Target="../slideLayouts/slideLayout43.xml"/>
</Relationships>
</file>

<file path=ppt/slideMasters/_rels/slideMaster44.xml.rels><?xml version="1.0" encoding="UTF-8"?>
<Relationships xmlns="http://schemas.openxmlformats.org/package/2006/relationships"><Relationship Id="rId1" Type="http://schemas.openxmlformats.org/officeDocument/2006/relationships/theme" Target="../theme/theme44.xml"/><Relationship Id="rId2" Type="http://schemas.openxmlformats.org/officeDocument/2006/relationships/image" Target="../media/image2.jpeg"/><Relationship Id="rId3" Type="http://schemas.openxmlformats.org/officeDocument/2006/relationships/slideLayout" Target="../slideLayouts/slideLayout44.xml"/>
</Relationships>
</file>

<file path=ppt/slideMasters/_rels/slideMaster45.xml.rels><?xml version="1.0" encoding="UTF-8"?>
<Relationships xmlns="http://schemas.openxmlformats.org/package/2006/relationships"><Relationship Id="rId1" Type="http://schemas.openxmlformats.org/officeDocument/2006/relationships/theme" Target="../theme/theme45.xml"/><Relationship Id="rId2" Type="http://schemas.openxmlformats.org/officeDocument/2006/relationships/image" Target="../media/image5.jpeg"/><Relationship Id="rId3" Type="http://schemas.openxmlformats.org/officeDocument/2006/relationships/slideLayout" Target="../slideLayouts/slideLayout45.xml"/>
</Relationships>
</file>

<file path=ppt/slideMasters/_rels/slideMaster46.xml.rels><?xml version="1.0" encoding="UTF-8"?>
<Relationships xmlns="http://schemas.openxmlformats.org/package/2006/relationships"><Relationship Id="rId1" Type="http://schemas.openxmlformats.org/officeDocument/2006/relationships/theme" Target="../theme/theme46.xml"/><Relationship Id="rId2" Type="http://schemas.openxmlformats.org/officeDocument/2006/relationships/slideLayout" Target="../slideLayouts/slideLayout46.xml"/>
</Relationships>
</file>

<file path=ppt/slideMasters/_rels/slideMaster47.xml.rels><?xml version="1.0" encoding="UTF-8"?>
<Relationships xmlns="http://schemas.openxmlformats.org/package/2006/relationships"><Relationship Id="rId1" Type="http://schemas.openxmlformats.org/officeDocument/2006/relationships/theme" Target="../theme/theme47.xml"/><Relationship Id="rId2" Type="http://schemas.openxmlformats.org/officeDocument/2006/relationships/slideLayout" Target="../slideLayouts/slideLayout47.xml"/>
</Relationships>
</file>

<file path=ppt/slideMasters/_rels/slideMaster48.xml.rels><?xml version="1.0" encoding="UTF-8"?>
<Relationships xmlns="http://schemas.openxmlformats.org/package/2006/relationships"><Relationship Id="rId1" Type="http://schemas.openxmlformats.org/officeDocument/2006/relationships/theme" Target="../theme/theme48.xml"/><Relationship Id="rId2" Type="http://schemas.openxmlformats.org/officeDocument/2006/relationships/slideLayout" Target="../slideLayouts/slideLayout48.xml"/>
</Relationships>
</file>

<file path=ppt/slideMasters/_rels/slideMaster49.xml.rels><?xml version="1.0" encoding="UTF-8"?>
<Relationships xmlns="http://schemas.openxmlformats.org/package/2006/relationships"><Relationship Id="rId1" Type="http://schemas.openxmlformats.org/officeDocument/2006/relationships/theme" Target="../theme/theme49.xml"/><Relationship Id="rId2" Type="http://schemas.openxmlformats.org/officeDocument/2006/relationships/slideLayout" Target="../slideLayouts/slideLayout49.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5.xml"/>
</Relationships>
</file>

<file path=ppt/slideMasters/_rels/slideMaster50.xml.rels><?xml version="1.0" encoding="UTF-8"?>
<Relationships xmlns="http://schemas.openxmlformats.org/package/2006/relationships"><Relationship Id="rId1" Type="http://schemas.openxmlformats.org/officeDocument/2006/relationships/theme" Target="../theme/theme50.xml"/><Relationship Id="rId2" Type="http://schemas.openxmlformats.org/officeDocument/2006/relationships/slideLayout" Target="../slideLayouts/slideLayout50.xml"/>
</Relationships>
</file>

<file path=ppt/slideMasters/_rels/slideMaster51.xml.rels><?xml version="1.0" encoding="UTF-8"?>
<Relationships xmlns="http://schemas.openxmlformats.org/package/2006/relationships"><Relationship Id="rId1" Type="http://schemas.openxmlformats.org/officeDocument/2006/relationships/theme" Target="../theme/theme51.xml"/><Relationship Id="rId2" Type="http://schemas.openxmlformats.org/officeDocument/2006/relationships/slideLayout" Target="../slideLayouts/slideLayout51.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slideLayout" Target="../slideLayouts/slideLayout8.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3.jpeg"/><Relationship Id="rId3" Type="http://schemas.openxmlformats.org/officeDocument/2006/relationships/slideLayout" Target="../slideLayouts/slideLayout9.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31313"/>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29840" y="5276160"/>
            <a:ext cx="11347200" cy="785880"/>
          </a:xfrm>
          <a:prstGeom prst="rect">
            <a:avLst/>
          </a:prstGeom>
          <a:noFill/>
          <a:ln w="0">
            <a:noFill/>
          </a:ln>
        </p:spPr>
        <p:txBody>
          <a:bodyPr lIns="91440" rIns="91440" tIns="45720" bIns="45720" anchor="b">
            <a:normAutofit/>
          </a:bodyPr>
          <a:p>
            <a:pPr indent="0" defTabSz="914400">
              <a:lnSpc>
                <a:spcPct val="90000"/>
              </a:lnSpc>
              <a:buNone/>
            </a:pPr>
            <a:r>
              <a:rPr b="0" lang="en-US" sz="4400" spc="-1" strike="noStrike">
                <a:solidFill>
                  <a:schemeClr val="dk2"/>
                </a:solidFill>
                <a:latin typeface="Neue Haas Grotesk Text Pro"/>
              </a:rPr>
              <a:t>Click to edit Master title style</a:t>
            </a:r>
            <a:endParaRPr b="0" lang="en-US" sz="4400" spc="-1" strike="noStrike">
              <a:solidFill>
                <a:schemeClr val="dk1"/>
              </a:solidFill>
              <a:latin typeface="Neue Haas Grotesk Text Pro"/>
            </a:endParaRPr>
          </a:p>
        </p:txBody>
      </p:sp>
      <p:sp>
        <p:nvSpPr>
          <p:cNvPr id="1" name="PlaceHolder 2"/>
          <p:cNvSpPr>
            <a:spLocks noGrp="1"/>
          </p:cNvSpPr>
          <p:nvPr>
            <p:ph type="body"/>
          </p:nvPr>
        </p:nvSpPr>
        <p:spPr>
          <a:xfrm>
            <a:off x="343080" y="343080"/>
            <a:ext cx="11505960" cy="4792320"/>
          </a:xfrm>
          <a:prstGeom prst="rect">
            <a:avLst/>
          </a:prstGeom>
          <a:blipFill rotWithShape="0">
            <a:blip r:embed="rId2">
              <a:alphaModFix amt="7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2" name="PlaceHolder 3"/>
          <p:cNvSpPr>
            <a:spLocks noGrp="1"/>
          </p:cNvSpPr>
          <p:nvPr>
            <p:ph type="dt" idx="1"/>
          </p:nvPr>
        </p:nvSpPr>
        <p:spPr>
          <a:xfrm>
            <a:off x="137160" y="6519600"/>
            <a:ext cx="3493800" cy="36468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2"/>
                </a:solidFill>
                <a:latin typeface="Neue Haas Grotesk Text Pro"/>
              </a:defRPr>
            </a:lvl1pPr>
          </a:lstStyle>
          <a:p>
            <a:pPr indent="0" defTabSz="914400">
              <a:lnSpc>
                <a:spcPct val="100000"/>
              </a:lnSpc>
              <a:buNone/>
            </a:pPr>
            <a:r>
              <a:rPr b="0" lang="en-US" sz="800" spc="-1" strike="noStrike">
                <a:solidFill>
                  <a:schemeClr val="dk2"/>
                </a:solidFill>
                <a:latin typeface="Neue Haas Grotesk Text Pro"/>
              </a:rPr>
              <a:t>&lt;date/time&gt;</a:t>
            </a:r>
            <a:endParaRPr b="0" lang="en-US" sz="800" spc="-1" strike="noStrike">
              <a:solidFill>
                <a:srgbClr val="ffffff"/>
              </a:solidFill>
              <a:latin typeface="Times New Roman"/>
            </a:endParaRPr>
          </a:p>
        </p:txBody>
      </p:sp>
      <p:sp>
        <p:nvSpPr>
          <p:cNvPr id="3" name="PlaceHolder 4"/>
          <p:cNvSpPr>
            <a:spLocks noGrp="1"/>
          </p:cNvSpPr>
          <p:nvPr>
            <p:ph type="ftr" idx="2"/>
          </p:nvPr>
        </p:nvSpPr>
        <p:spPr>
          <a:xfrm>
            <a:off x="8876520" y="6519600"/>
            <a:ext cx="280512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r>
              <a:rPr b="0" lang="en-US" sz="800" spc="-1" strike="noStrike">
                <a:solidFill>
                  <a:schemeClr val="dk2"/>
                </a:solidFill>
                <a:latin typeface="Neue Haas Grotesk Text Pro"/>
              </a:rPr>
              <a:t>&lt;footer&gt;</a:t>
            </a:r>
            <a:endParaRPr b="0" lang="en-US" sz="800" spc="-1" strike="noStrike">
              <a:solidFill>
                <a:srgbClr val="ffffff"/>
              </a:solidFill>
              <a:latin typeface="Times New Roman"/>
            </a:endParaRPr>
          </a:p>
        </p:txBody>
      </p:sp>
      <p:sp>
        <p:nvSpPr>
          <p:cNvPr id="4" name="PlaceHolder 5"/>
          <p:cNvSpPr>
            <a:spLocks noGrp="1"/>
          </p:cNvSpPr>
          <p:nvPr>
            <p:ph type="sldNum" idx="3"/>
          </p:nvPr>
        </p:nvSpPr>
        <p:spPr>
          <a:xfrm>
            <a:off x="11632320" y="6519600"/>
            <a:ext cx="428760" cy="36468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fld id="{6C37AE90-E4EC-4298-A06A-D7A9D1EF21F5}" type="slidenum">
              <a:rPr b="0" lang="en-US" sz="800" spc="-1" strike="noStrike">
                <a:solidFill>
                  <a:schemeClr val="dk2"/>
                </a:solidFill>
                <a:latin typeface="Neue Haas Grotesk Text Pro"/>
              </a:rPr>
              <a:t>&lt;number&gt;</a:t>
            </a:fld>
            <a:endParaRPr b="0" lang="en-US" sz="8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49" r:id="rId3"/>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7" name="PlaceHolder 1"/>
          <p:cNvSpPr>
            <a:spLocks noGrp="1"/>
          </p:cNvSpPr>
          <p:nvPr>
            <p:ph type="title"/>
          </p:nvPr>
        </p:nvSpPr>
        <p:spPr>
          <a:xfrm>
            <a:off x="429840" y="548640"/>
            <a:ext cx="6135120" cy="114264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48" name="PlaceHolder 2"/>
          <p:cNvSpPr>
            <a:spLocks noGrp="1"/>
          </p:cNvSpPr>
          <p:nvPr>
            <p:ph type="body"/>
          </p:nvPr>
        </p:nvSpPr>
        <p:spPr>
          <a:xfrm>
            <a:off x="429840" y="1828800"/>
            <a:ext cx="6135120" cy="448920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49" name="PlaceHolder 3"/>
          <p:cNvSpPr>
            <a:spLocks noGrp="1"/>
          </p:cNvSpPr>
          <p:nvPr>
            <p:ph type="dt" idx="28"/>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50" name="PlaceHolder 4"/>
          <p:cNvSpPr>
            <a:spLocks noGrp="1"/>
          </p:cNvSpPr>
          <p:nvPr>
            <p:ph type="body"/>
          </p:nvPr>
        </p:nvSpPr>
        <p:spPr>
          <a:xfrm>
            <a:off x="7353360" y="352440"/>
            <a:ext cx="449532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51" name="PlaceHolder 5"/>
          <p:cNvSpPr>
            <a:spLocks noGrp="1"/>
          </p:cNvSpPr>
          <p:nvPr>
            <p:ph type="ftr" idx="29"/>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52" name="PlaceHolder 6"/>
          <p:cNvSpPr>
            <a:spLocks noGrp="1"/>
          </p:cNvSpPr>
          <p:nvPr>
            <p:ph type="sldNum" idx="30"/>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DF22029B-3C6F-4E5B-AD5D-7A039D11D5AF}"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7" r:id="rId3"/>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3" name="PlaceHolder 1"/>
          <p:cNvSpPr>
            <a:spLocks noGrp="1"/>
          </p:cNvSpPr>
          <p:nvPr>
            <p:ph type="title"/>
          </p:nvPr>
        </p:nvSpPr>
        <p:spPr>
          <a:xfrm>
            <a:off x="4820040" y="320040"/>
            <a:ext cx="6766200" cy="93240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54" name="PlaceHolder 2"/>
          <p:cNvSpPr>
            <a:spLocks noGrp="1"/>
          </p:cNvSpPr>
          <p:nvPr>
            <p:ph type="body"/>
          </p:nvPr>
        </p:nvSpPr>
        <p:spPr>
          <a:xfrm>
            <a:off x="339480" y="344520"/>
            <a:ext cx="380808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55" name="PlaceHolder 3"/>
          <p:cNvSpPr>
            <a:spLocks noGrp="1"/>
          </p:cNvSpPr>
          <p:nvPr>
            <p:ph type="body"/>
          </p:nvPr>
        </p:nvSpPr>
        <p:spPr>
          <a:xfrm>
            <a:off x="4820040" y="1380600"/>
            <a:ext cx="6766200" cy="498312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56" name="PlaceHolder 4"/>
          <p:cNvSpPr>
            <a:spLocks noGrp="1"/>
          </p:cNvSpPr>
          <p:nvPr>
            <p:ph type="dt" idx="31"/>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57" name="PlaceHolder 5"/>
          <p:cNvSpPr>
            <a:spLocks noGrp="1"/>
          </p:cNvSpPr>
          <p:nvPr>
            <p:ph type="ftr" idx="32"/>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58" name="PlaceHolder 6"/>
          <p:cNvSpPr>
            <a:spLocks noGrp="1"/>
          </p:cNvSpPr>
          <p:nvPr>
            <p:ph type="sldNum" idx="33"/>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D7E2128E-239E-4FE4-8AE5-9478F8DB9414}"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9" r:id="rId3"/>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59" name="PlaceHolder 1"/>
          <p:cNvSpPr>
            <a:spLocks noGrp="1"/>
          </p:cNvSpPr>
          <p:nvPr>
            <p:ph type="title"/>
          </p:nvPr>
        </p:nvSpPr>
        <p:spPr>
          <a:xfrm>
            <a:off x="429840" y="283320"/>
            <a:ext cx="10652400" cy="96876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60" name="PlaceHolder 2"/>
          <p:cNvSpPr>
            <a:spLocks noGrp="1"/>
          </p:cNvSpPr>
          <p:nvPr>
            <p:ph type="body"/>
          </p:nvPr>
        </p:nvSpPr>
        <p:spPr>
          <a:xfrm>
            <a:off x="429840" y="1380600"/>
            <a:ext cx="10652400" cy="490068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61" name="PlaceHolder 3"/>
          <p:cNvSpPr>
            <a:spLocks noGrp="1"/>
          </p:cNvSpPr>
          <p:nvPr>
            <p:ph type="dt" idx="34"/>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62" name="PlaceHolder 4"/>
          <p:cNvSpPr>
            <a:spLocks noGrp="1"/>
          </p:cNvSpPr>
          <p:nvPr>
            <p:ph type="ftr" idx="35"/>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63" name="PlaceHolder 5"/>
          <p:cNvSpPr>
            <a:spLocks noGrp="1"/>
          </p:cNvSpPr>
          <p:nvPr>
            <p:ph type="sldNum" idx="36"/>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7B537C0B-46C5-4460-A769-2AF3D1416920}"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1" r:id="rId2"/>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66" name="PlaceHolder 1"/>
          <p:cNvSpPr>
            <a:spLocks noGrp="1"/>
          </p:cNvSpPr>
          <p:nvPr>
            <p:ph type="title"/>
          </p:nvPr>
        </p:nvSpPr>
        <p:spPr>
          <a:xfrm>
            <a:off x="429840" y="320040"/>
            <a:ext cx="6857640" cy="93240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67" name="PlaceHolder 2"/>
          <p:cNvSpPr>
            <a:spLocks noGrp="1"/>
          </p:cNvSpPr>
          <p:nvPr>
            <p:ph type="body"/>
          </p:nvPr>
        </p:nvSpPr>
        <p:spPr>
          <a:xfrm>
            <a:off x="429840" y="1380600"/>
            <a:ext cx="6857640" cy="498312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68" name="PlaceHolder 3"/>
          <p:cNvSpPr>
            <a:spLocks noGrp="1"/>
          </p:cNvSpPr>
          <p:nvPr>
            <p:ph type="dt" idx="37"/>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69" name="PlaceHolder 4"/>
          <p:cNvSpPr>
            <a:spLocks noGrp="1"/>
          </p:cNvSpPr>
          <p:nvPr>
            <p:ph type="body"/>
          </p:nvPr>
        </p:nvSpPr>
        <p:spPr>
          <a:xfrm>
            <a:off x="8046720" y="344520"/>
            <a:ext cx="380808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70" name="PlaceHolder 5"/>
          <p:cNvSpPr>
            <a:spLocks noGrp="1"/>
          </p:cNvSpPr>
          <p:nvPr>
            <p:ph type="ftr" idx="38"/>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71" name="PlaceHolder 6"/>
          <p:cNvSpPr>
            <a:spLocks noGrp="1"/>
          </p:cNvSpPr>
          <p:nvPr>
            <p:ph type="sldNum" idx="39"/>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A608207C-1F81-430B-945D-865EFBB75D92}"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3" r:id="rId3"/>
  </p:sldLayoutIdLst>
</p:sldMaster>
</file>

<file path=ppt/slideMasters/slideMaster1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7196400" y="601920"/>
            <a:ext cx="4388760" cy="152676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73" name="PlaceHolder 2"/>
          <p:cNvSpPr>
            <a:spLocks noGrp="1"/>
          </p:cNvSpPr>
          <p:nvPr>
            <p:ph type="body"/>
          </p:nvPr>
        </p:nvSpPr>
        <p:spPr>
          <a:xfrm>
            <a:off x="341640" y="343080"/>
            <a:ext cx="624924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74" name="PlaceHolder 3"/>
          <p:cNvSpPr>
            <a:spLocks noGrp="1"/>
          </p:cNvSpPr>
          <p:nvPr>
            <p:ph type="body"/>
          </p:nvPr>
        </p:nvSpPr>
        <p:spPr>
          <a:xfrm>
            <a:off x="7196400" y="2277000"/>
            <a:ext cx="4388760" cy="404136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75" name="PlaceHolder 4"/>
          <p:cNvSpPr>
            <a:spLocks noGrp="1"/>
          </p:cNvSpPr>
          <p:nvPr>
            <p:ph type="dt" idx="40"/>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76" name="PlaceHolder 5"/>
          <p:cNvSpPr>
            <a:spLocks noGrp="1"/>
          </p:cNvSpPr>
          <p:nvPr>
            <p:ph type="ftr" idx="41"/>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77" name="PlaceHolder 6"/>
          <p:cNvSpPr>
            <a:spLocks noGrp="1"/>
          </p:cNvSpPr>
          <p:nvPr>
            <p:ph type="sldNum" idx="42"/>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7B12134C-D825-42E2-BAFA-C8BE986DD1E7}"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5" r:id="rId3"/>
  </p:sldLayoutIdLst>
</p:sldMaster>
</file>

<file path=ppt/slideMasters/slideMaster1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 name="PlaceHolder 1"/>
          <p:cNvSpPr>
            <a:spLocks noGrp="1"/>
          </p:cNvSpPr>
          <p:nvPr>
            <p:ph type="title"/>
          </p:nvPr>
        </p:nvSpPr>
        <p:spPr>
          <a:xfrm>
            <a:off x="429840" y="603360"/>
            <a:ext cx="4480200" cy="152676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79" name="PlaceHolder 2"/>
          <p:cNvSpPr>
            <a:spLocks noGrp="1"/>
          </p:cNvSpPr>
          <p:nvPr>
            <p:ph type="body"/>
          </p:nvPr>
        </p:nvSpPr>
        <p:spPr>
          <a:xfrm>
            <a:off x="429840" y="2277000"/>
            <a:ext cx="4480200" cy="404136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80" name="PlaceHolder 3"/>
          <p:cNvSpPr>
            <a:spLocks noGrp="1"/>
          </p:cNvSpPr>
          <p:nvPr>
            <p:ph type="dt" idx="43"/>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81" name="PlaceHolder 4"/>
          <p:cNvSpPr>
            <a:spLocks noGrp="1"/>
          </p:cNvSpPr>
          <p:nvPr>
            <p:ph type="body"/>
          </p:nvPr>
        </p:nvSpPr>
        <p:spPr>
          <a:xfrm>
            <a:off x="5737680" y="343080"/>
            <a:ext cx="611100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82" name="PlaceHolder 5"/>
          <p:cNvSpPr>
            <a:spLocks noGrp="1"/>
          </p:cNvSpPr>
          <p:nvPr>
            <p:ph type="ftr" idx="44"/>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83" name="PlaceHolder 6"/>
          <p:cNvSpPr>
            <a:spLocks noGrp="1"/>
          </p:cNvSpPr>
          <p:nvPr>
            <p:ph type="sldNum" idx="45"/>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09A1268C-55CF-4A97-A021-A827907A93D3}"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7" r:id="rId3"/>
  </p:sldLayoutIdLst>
</p:sldMaster>
</file>

<file path=ppt/slideMasters/slideMaster1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4" name="PlaceHolder 1"/>
          <p:cNvSpPr>
            <a:spLocks noGrp="1"/>
          </p:cNvSpPr>
          <p:nvPr>
            <p:ph type="title"/>
          </p:nvPr>
        </p:nvSpPr>
        <p:spPr>
          <a:xfrm>
            <a:off x="7196400" y="320040"/>
            <a:ext cx="4388760" cy="93240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85" name="PlaceHolder 2"/>
          <p:cNvSpPr>
            <a:spLocks noGrp="1"/>
          </p:cNvSpPr>
          <p:nvPr>
            <p:ph type="body"/>
          </p:nvPr>
        </p:nvSpPr>
        <p:spPr>
          <a:xfrm>
            <a:off x="341640" y="343080"/>
            <a:ext cx="624924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86" name="PlaceHolder 3"/>
          <p:cNvSpPr>
            <a:spLocks noGrp="1"/>
          </p:cNvSpPr>
          <p:nvPr>
            <p:ph type="body"/>
          </p:nvPr>
        </p:nvSpPr>
        <p:spPr>
          <a:xfrm>
            <a:off x="7196400" y="1380600"/>
            <a:ext cx="4388760" cy="498312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87" name="PlaceHolder 4"/>
          <p:cNvSpPr>
            <a:spLocks noGrp="1"/>
          </p:cNvSpPr>
          <p:nvPr>
            <p:ph type="dt" idx="46"/>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88" name="PlaceHolder 5"/>
          <p:cNvSpPr>
            <a:spLocks noGrp="1"/>
          </p:cNvSpPr>
          <p:nvPr>
            <p:ph type="ftr" idx="47"/>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89" name="PlaceHolder 6"/>
          <p:cNvSpPr>
            <a:spLocks noGrp="1"/>
          </p:cNvSpPr>
          <p:nvPr>
            <p:ph type="sldNum" idx="48"/>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4FC163E2-9B5F-4086-986C-8E21AA2A45DE}"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79" r:id="rId3"/>
  </p:sldLayoutIdLst>
</p:sldMaster>
</file>

<file path=ppt/slideMasters/slideMaster1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0" name="PlaceHolder 1"/>
          <p:cNvSpPr>
            <a:spLocks noGrp="1"/>
          </p:cNvSpPr>
          <p:nvPr>
            <p:ph type="title"/>
          </p:nvPr>
        </p:nvSpPr>
        <p:spPr>
          <a:xfrm>
            <a:off x="429840" y="320040"/>
            <a:ext cx="4573080" cy="93240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91" name="PlaceHolder 2"/>
          <p:cNvSpPr>
            <a:spLocks noGrp="1"/>
          </p:cNvSpPr>
          <p:nvPr>
            <p:ph type="body"/>
          </p:nvPr>
        </p:nvSpPr>
        <p:spPr>
          <a:xfrm>
            <a:off x="429840" y="1380600"/>
            <a:ext cx="4573080" cy="498312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92" name="PlaceHolder 3"/>
          <p:cNvSpPr>
            <a:spLocks noGrp="1"/>
          </p:cNvSpPr>
          <p:nvPr>
            <p:ph type="dt" idx="49"/>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93" name="PlaceHolder 4"/>
          <p:cNvSpPr>
            <a:spLocks noGrp="1"/>
          </p:cNvSpPr>
          <p:nvPr>
            <p:ph type="body"/>
          </p:nvPr>
        </p:nvSpPr>
        <p:spPr>
          <a:xfrm>
            <a:off x="5737680" y="343080"/>
            <a:ext cx="611100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94" name="PlaceHolder 5"/>
          <p:cNvSpPr>
            <a:spLocks noGrp="1"/>
          </p:cNvSpPr>
          <p:nvPr>
            <p:ph type="ftr" idx="50"/>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95" name="PlaceHolder 6"/>
          <p:cNvSpPr>
            <a:spLocks noGrp="1"/>
          </p:cNvSpPr>
          <p:nvPr>
            <p:ph type="sldNum" idx="51"/>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A147B338-8A28-441A-A099-DBE37BFDE2F2}"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1" r:id="rId3"/>
  </p:sldLayoutIdLst>
</p:sldMaster>
</file>

<file path=ppt/slideMasters/slideMaster1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6" name="PlaceHolder 1"/>
          <p:cNvSpPr>
            <a:spLocks noGrp="1"/>
          </p:cNvSpPr>
          <p:nvPr>
            <p:ph type="title"/>
          </p:nvPr>
        </p:nvSpPr>
        <p:spPr>
          <a:xfrm>
            <a:off x="8321040" y="603360"/>
            <a:ext cx="3401280" cy="152676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97" name="PlaceHolder 2"/>
          <p:cNvSpPr>
            <a:spLocks noGrp="1"/>
          </p:cNvSpPr>
          <p:nvPr>
            <p:ph type="body"/>
          </p:nvPr>
        </p:nvSpPr>
        <p:spPr>
          <a:xfrm>
            <a:off x="343080" y="343080"/>
            <a:ext cx="739116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98" name="PlaceHolder 3"/>
          <p:cNvSpPr>
            <a:spLocks noGrp="1"/>
          </p:cNvSpPr>
          <p:nvPr>
            <p:ph type="body"/>
          </p:nvPr>
        </p:nvSpPr>
        <p:spPr>
          <a:xfrm>
            <a:off x="8321040" y="2277000"/>
            <a:ext cx="3401280" cy="4041360"/>
          </a:xfrm>
          <a:prstGeom prst="rect">
            <a:avLst/>
          </a:prstGeom>
          <a:noFill/>
          <a:ln w="0">
            <a:noFill/>
          </a:ln>
        </p:spPr>
        <p:txBody>
          <a:bodyPr lIns="91440" rIns="91440" tIns="45720" bIns="45720" anchor="t">
            <a:norm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99" name="PlaceHolder 4"/>
          <p:cNvSpPr>
            <a:spLocks noGrp="1"/>
          </p:cNvSpPr>
          <p:nvPr>
            <p:ph type="dt" idx="52"/>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00" name="PlaceHolder 5"/>
          <p:cNvSpPr>
            <a:spLocks noGrp="1"/>
          </p:cNvSpPr>
          <p:nvPr>
            <p:ph type="ftr" idx="53"/>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01" name="PlaceHolder 6"/>
          <p:cNvSpPr>
            <a:spLocks noGrp="1"/>
          </p:cNvSpPr>
          <p:nvPr>
            <p:ph type="sldNum" idx="54"/>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79D24E8D-9084-45DE-B7A3-F6F697E06DF3}"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3" r:id="rId3"/>
  </p:sldLayoutIdLst>
</p:sldMaster>
</file>

<file path=ppt/slideMasters/slideMaster1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2" name="PlaceHolder 1"/>
          <p:cNvSpPr>
            <a:spLocks noGrp="1"/>
          </p:cNvSpPr>
          <p:nvPr>
            <p:ph type="title"/>
          </p:nvPr>
        </p:nvSpPr>
        <p:spPr>
          <a:xfrm>
            <a:off x="429840" y="603360"/>
            <a:ext cx="3401280" cy="152676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03" name="PlaceHolder 2"/>
          <p:cNvSpPr>
            <a:spLocks noGrp="1"/>
          </p:cNvSpPr>
          <p:nvPr>
            <p:ph type="body"/>
          </p:nvPr>
        </p:nvSpPr>
        <p:spPr>
          <a:xfrm>
            <a:off x="4502880" y="343080"/>
            <a:ext cx="734580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104" name="PlaceHolder 3"/>
          <p:cNvSpPr>
            <a:spLocks noGrp="1"/>
          </p:cNvSpPr>
          <p:nvPr>
            <p:ph type="body"/>
          </p:nvPr>
        </p:nvSpPr>
        <p:spPr>
          <a:xfrm>
            <a:off x="429840" y="2277000"/>
            <a:ext cx="3401280" cy="4041360"/>
          </a:xfrm>
          <a:prstGeom prst="rect">
            <a:avLst/>
          </a:prstGeom>
          <a:noFill/>
          <a:ln w="0">
            <a:noFill/>
          </a:ln>
        </p:spPr>
        <p:txBody>
          <a:bodyPr lIns="91440" rIns="91440" tIns="45720" bIns="45720" anchor="t">
            <a:norm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105" name="PlaceHolder 4"/>
          <p:cNvSpPr>
            <a:spLocks noGrp="1"/>
          </p:cNvSpPr>
          <p:nvPr>
            <p:ph type="dt" idx="55"/>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06" name="PlaceHolder 5"/>
          <p:cNvSpPr>
            <a:spLocks noGrp="1"/>
          </p:cNvSpPr>
          <p:nvPr>
            <p:ph type="ftr" idx="56"/>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07" name="PlaceHolder 6"/>
          <p:cNvSpPr>
            <a:spLocks noGrp="1"/>
          </p:cNvSpPr>
          <p:nvPr>
            <p:ph type="sldNum" idx="57"/>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29A3031B-48D0-443A-AB55-C555BB703E93}"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5" r:id="rId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ede6"/>
        </a:solidFill>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429840" y="411480"/>
            <a:ext cx="11045520" cy="1828440"/>
          </a:xfrm>
          <a:prstGeom prst="rect">
            <a:avLst/>
          </a:prstGeom>
          <a:noFill/>
          <a:ln w="0">
            <a:noFill/>
          </a:ln>
        </p:spPr>
        <p:txBody>
          <a:bodyPr lIns="91440" rIns="91440" tIns="45720" bIns="45720" anchor="t">
            <a:normAutofit fontScale="78631"/>
          </a:bodyPr>
          <a:p>
            <a:pPr indent="0" defTabSz="914400">
              <a:lnSpc>
                <a:spcPct val="90000"/>
              </a:lnSpc>
              <a:buNone/>
            </a:pPr>
            <a:r>
              <a:rPr b="0" lang="en-US" sz="8000" spc="-1" strike="noStrike">
                <a:solidFill>
                  <a:schemeClr val="dk1"/>
                </a:solidFill>
                <a:latin typeface="Neue Haas Grotesk Text Pro"/>
              </a:rPr>
              <a:t>Click to edit Master title style</a:t>
            </a:r>
            <a:endParaRPr b="0" lang="en-US" sz="8000" spc="-1" strike="noStrike">
              <a:solidFill>
                <a:schemeClr val="dk1"/>
              </a:solidFill>
              <a:latin typeface="Neue Haas Grotesk Text Pro"/>
            </a:endParaRPr>
          </a:p>
        </p:txBody>
      </p:sp>
      <p:sp>
        <p:nvSpPr>
          <p:cNvPr id="6" name="PlaceHolder 2"/>
          <p:cNvSpPr>
            <a:spLocks noGrp="1"/>
          </p:cNvSpPr>
          <p:nvPr>
            <p:ph type="body"/>
          </p:nvPr>
        </p:nvSpPr>
        <p:spPr>
          <a:xfrm>
            <a:off x="5998320" y="2423160"/>
            <a:ext cx="5486040" cy="3885840"/>
          </a:xfrm>
          <a:prstGeom prst="rect">
            <a:avLst/>
          </a:prstGeom>
          <a:noFill/>
          <a:ln w="0">
            <a:noFill/>
          </a:ln>
        </p:spPr>
        <p:txBody>
          <a:bodyPr lIns="91440" rIns="91440" tIns="45720" bIns="45720" anchor="t">
            <a:normAutofit/>
          </a:bodyPr>
          <a:p>
            <a:pPr marL="457200" indent="-457200" defTabSz="914400">
              <a:lnSpc>
                <a:spcPct val="120000"/>
              </a:lnSpc>
              <a:spcBef>
                <a:spcPts val="1001"/>
              </a:spcBef>
              <a:buClr>
                <a:srgbClr val="131313"/>
              </a:buClr>
              <a:buFont typeface="Neue Haas Grotesk Text Pro"/>
              <a:buAutoNum type="arabicPeriod"/>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571680" indent="-343080" defTabSz="914400">
              <a:lnSpc>
                <a:spcPct val="120000"/>
              </a:lnSpc>
              <a:spcBef>
                <a:spcPts val="499"/>
              </a:spcBef>
              <a:buClr>
                <a:srgbClr val="131313"/>
              </a:buClr>
              <a:buFont typeface="Neue Haas Grotesk Text Pro"/>
              <a:buAutoNum type="arabicPeriod"/>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800280" indent="-343080" defTabSz="914400">
              <a:lnSpc>
                <a:spcPct val="120000"/>
              </a:lnSpc>
              <a:spcBef>
                <a:spcPts val="499"/>
              </a:spcBef>
              <a:buClr>
                <a:srgbClr val="131313"/>
              </a:buClr>
              <a:buFont typeface="Neue Haas Grotesk Text Pro"/>
              <a:buAutoNum type="arabicPeriod"/>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Neue Haas Grotesk Text Pro"/>
              <a:buAutoNum type="arabicPeriod"/>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Neue Haas Grotesk Text Pro"/>
              <a:buAutoNum type="arabicPeriod"/>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7" name="PlaceHolder 3"/>
          <p:cNvSpPr>
            <a:spLocks noGrp="1"/>
          </p:cNvSpPr>
          <p:nvPr>
            <p:ph type="dt" idx="4"/>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8" name="PlaceHolder 4"/>
          <p:cNvSpPr>
            <a:spLocks noGrp="1"/>
          </p:cNvSpPr>
          <p:nvPr>
            <p:ph type="ftr" idx="5"/>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9" name="PlaceHolder 5"/>
          <p:cNvSpPr>
            <a:spLocks noGrp="1"/>
          </p:cNvSpPr>
          <p:nvPr>
            <p:ph type="sldNum" idx="6"/>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1400C648-8044-4F73-870A-F4E82CE76505}"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1" r:id="rId2"/>
  </p:sldLayoutIdLst>
</p:sldMaster>
</file>

<file path=ppt/slideMasters/slideMaster2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08" name="PlaceHolder 1"/>
          <p:cNvSpPr>
            <a:spLocks noGrp="1"/>
          </p:cNvSpPr>
          <p:nvPr>
            <p:ph type="title"/>
          </p:nvPr>
        </p:nvSpPr>
        <p:spPr>
          <a:xfrm>
            <a:off x="8312040" y="1078920"/>
            <a:ext cx="3273120" cy="194724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09" name="PlaceHolder 2"/>
          <p:cNvSpPr>
            <a:spLocks noGrp="1"/>
          </p:cNvSpPr>
          <p:nvPr>
            <p:ph type="body"/>
          </p:nvPr>
        </p:nvSpPr>
        <p:spPr>
          <a:xfrm>
            <a:off x="343080" y="343080"/>
            <a:ext cx="739116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110" name="PlaceHolder 3"/>
          <p:cNvSpPr>
            <a:spLocks noGrp="1"/>
          </p:cNvSpPr>
          <p:nvPr>
            <p:ph type="body"/>
          </p:nvPr>
        </p:nvSpPr>
        <p:spPr>
          <a:xfrm>
            <a:off x="8312040" y="3099960"/>
            <a:ext cx="3273120" cy="2953080"/>
          </a:xfrm>
          <a:prstGeom prst="rect">
            <a:avLst/>
          </a:prstGeom>
          <a:noFill/>
          <a:ln w="0">
            <a:noFill/>
          </a:ln>
        </p:spPr>
        <p:txBody>
          <a:bodyPr lIns="91440" rIns="91440" tIns="45720" bIns="45720" anchor="t">
            <a:normAutofit/>
          </a:bodyPr>
          <a:p>
            <a:pPr indent="0" defTabSz="914400">
              <a:lnSpc>
                <a:spcPct val="120000"/>
              </a:lnSpc>
              <a:spcBef>
                <a:spcPts val="1001"/>
              </a:spcBef>
              <a:buNone/>
              <a:tabLst>
                <a:tab algn="l" pos="0"/>
              </a:tabLst>
            </a:pPr>
            <a:r>
              <a:rPr b="0" lang="en-US" sz="1600" spc="-1" strike="noStrike">
                <a:solidFill>
                  <a:schemeClr val="dk1"/>
                </a:solidFill>
                <a:latin typeface="Neue Haas Grotesk Text Pro"/>
              </a:rPr>
              <a:t>Click to edit Master text styles</a:t>
            </a:r>
            <a:endParaRPr b="0" lang="en-US" sz="1600" spc="-1" strike="noStrike">
              <a:solidFill>
                <a:schemeClr val="dk1"/>
              </a:solidFill>
              <a:latin typeface="Neue Haas Grotesk Text Pro"/>
            </a:endParaRPr>
          </a:p>
          <a:p>
            <a:pPr marL="228600" indent="0" defTabSz="914400">
              <a:lnSpc>
                <a:spcPct val="120000"/>
              </a:lnSpc>
              <a:spcBef>
                <a:spcPts val="499"/>
              </a:spcBef>
              <a:buNone/>
              <a:tabLst>
                <a:tab algn="l" pos="0"/>
              </a:tabLst>
            </a:pPr>
            <a:r>
              <a:rPr b="0" lang="en-US" sz="1400" spc="-1" strike="noStrike">
                <a:solidFill>
                  <a:schemeClr val="dk1"/>
                </a:solidFill>
                <a:latin typeface="Neue Haas Grotesk Text Pro"/>
              </a:rPr>
              <a:t>Second level</a:t>
            </a:r>
            <a:endParaRPr b="0" lang="en-US" sz="1400" spc="-1" strike="noStrike">
              <a:solidFill>
                <a:schemeClr val="dk1"/>
              </a:solidFill>
              <a:latin typeface="Neue Haas Grotesk Text Pro"/>
            </a:endParaRPr>
          </a:p>
          <a:p>
            <a:pPr marL="457200" indent="0" defTabSz="914400">
              <a:lnSpc>
                <a:spcPct val="120000"/>
              </a:lnSpc>
              <a:spcBef>
                <a:spcPts val="499"/>
              </a:spcBef>
              <a:buNone/>
              <a:tabLst>
                <a:tab algn="l" pos="0"/>
              </a:tabLst>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marL="685800" indent="0" defTabSz="914400">
              <a:lnSpc>
                <a:spcPct val="120000"/>
              </a:lnSpc>
              <a:spcBef>
                <a:spcPts val="499"/>
              </a:spcBef>
              <a:buNone/>
              <a:tabLst>
                <a:tab algn="l" pos="0"/>
              </a:tabLst>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marL="914400" indent="0" defTabSz="914400">
              <a:lnSpc>
                <a:spcPct val="120000"/>
              </a:lnSpc>
              <a:spcBef>
                <a:spcPts val="499"/>
              </a:spcBef>
              <a:buNone/>
              <a:tabLst>
                <a:tab algn="l" pos="0"/>
              </a:tabLst>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111" name="PlaceHolder 4"/>
          <p:cNvSpPr>
            <a:spLocks noGrp="1"/>
          </p:cNvSpPr>
          <p:nvPr>
            <p:ph type="dt" idx="58"/>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12" name="PlaceHolder 5"/>
          <p:cNvSpPr>
            <a:spLocks noGrp="1"/>
          </p:cNvSpPr>
          <p:nvPr>
            <p:ph type="ftr" idx="59"/>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13" name="PlaceHolder 6"/>
          <p:cNvSpPr>
            <a:spLocks noGrp="1"/>
          </p:cNvSpPr>
          <p:nvPr>
            <p:ph type="sldNum" idx="60"/>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D6AE3A0D-694B-42D1-99B9-70FDC52A08A6}"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7" r:id="rId3"/>
  </p:sldLayoutIdLst>
</p:sldMaster>
</file>

<file path=ppt/slideMasters/slideMaster2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321840" y="5112000"/>
            <a:ext cx="3738960" cy="1389600"/>
          </a:xfrm>
          <a:prstGeom prst="rect">
            <a:avLst/>
          </a:prstGeom>
          <a:noFill/>
          <a:ln w="0">
            <a:noFill/>
          </a:ln>
        </p:spPr>
        <p:txBody>
          <a:bodyPr lIns="91440" rIns="91440" tIns="45720" bIns="45720" anchor="t">
            <a:norm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15" name="PlaceHolder 2"/>
          <p:cNvSpPr>
            <a:spLocks noGrp="1"/>
          </p:cNvSpPr>
          <p:nvPr>
            <p:ph type="body"/>
          </p:nvPr>
        </p:nvSpPr>
        <p:spPr>
          <a:xfrm>
            <a:off x="339480" y="320040"/>
            <a:ext cx="11509200" cy="440460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116" name="PlaceHolder 3"/>
          <p:cNvSpPr>
            <a:spLocks noGrp="1"/>
          </p:cNvSpPr>
          <p:nvPr>
            <p:ph type="dt" idx="61"/>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17" name="PlaceHolder 4"/>
          <p:cNvSpPr>
            <a:spLocks noGrp="1"/>
          </p:cNvSpPr>
          <p:nvPr>
            <p:ph type="body"/>
          </p:nvPr>
        </p:nvSpPr>
        <p:spPr>
          <a:xfrm>
            <a:off x="5351760" y="5112000"/>
            <a:ext cx="6400440" cy="1389600"/>
          </a:xfrm>
          <a:prstGeom prst="rect">
            <a:avLst/>
          </a:prstGeom>
          <a:noFill/>
          <a:ln w="0">
            <a:noFill/>
          </a:ln>
        </p:spPr>
        <p:txBody>
          <a:bodyPr lIns="91440" rIns="91440" tIns="45720" bIns="45720" anchor="t">
            <a:normAutofit fontScale="80688"/>
          </a:bodyPr>
          <a:p>
            <a:pPr indent="0" defTabSz="914400">
              <a:lnSpc>
                <a:spcPct val="120000"/>
              </a:lnSpc>
              <a:spcBef>
                <a:spcPts val="1001"/>
              </a:spcBef>
              <a:buNone/>
              <a:tabLst>
                <a:tab algn="l" pos="0"/>
              </a:tabLst>
            </a:pPr>
            <a:r>
              <a:rPr b="0" lang="en-US" sz="1600" spc="-1" strike="noStrike">
                <a:solidFill>
                  <a:schemeClr val="dk1"/>
                </a:solidFill>
                <a:latin typeface="Neue Haas Grotesk Text Pro"/>
              </a:rPr>
              <a:t>Click to edit Master text styles</a:t>
            </a:r>
            <a:endParaRPr b="0" lang="en-US" sz="1600" spc="-1" strike="noStrike">
              <a:solidFill>
                <a:schemeClr val="dk1"/>
              </a:solidFill>
              <a:latin typeface="Neue Haas Grotesk Text Pro"/>
            </a:endParaRPr>
          </a:p>
          <a:p>
            <a:pPr marL="228600" indent="0" defTabSz="914400">
              <a:lnSpc>
                <a:spcPct val="120000"/>
              </a:lnSpc>
              <a:spcBef>
                <a:spcPts val="499"/>
              </a:spcBef>
              <a:buNone/>
              <a:tabLst>
                <a:tab algn="l" pos="0"/>
              </a:tabLst>
            </a:pPr>
            <a:r>
              <a:rPr b="0" lang="en-US" sz="1400" spc="-1" strike="noStrike">
                <a:solidFill>
                  <a:schemeClr val="dk1"/>
                </a:solidFill>
                <a:latin typeface="Neue Haas Grotesk Text Pro"/>
              </a:rPr>
              <a:t>Second level</a:t>
            </a:r>
            <a:endParaRPr b="0" lang="en-US" sz="1400" spc="-1" strike="noStrike">
              <a:solidFill>
                <a:schemeClr val="dk1"/>
              </a:solidFill>
              <a:latin typeface="Neue Haas Grotesk Text Pro"/>
            </a:endParaRPr>
          </a:p>
          <a:p>
            <a:pPr marL="457200" indent="0" defTabSz="914400">
              <a:lnSpc>
                <a:spcPct val="120000"/>
              </a:lnSpc>
              <a:spcBef>
                <a:spcPts val="499"/>
              </a:spcBef>
              <a:buNone/>
              <a:tabLst>
                <a:tab algn="l" pos="0"/>
              </a:tabLst>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marL="685800" indent="0" defTabSz="914400">
              <a:lnSpc>
                <a:spcPct val="120000"/>
              </a:lnSpc>
              <a:spcBef>
                <a:spcPts val="499"/>
              </a:spcBef>
              <a:buNone/>
              <a:tabLst>
                <a:tab algn="l" pos="0"/>
              </a:tabLst>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marL="914400" indent="0" defTabSz="914400">
              <a:lnSpc>
                <a:spcPct val="120000"/>
              </a:lnSpc>
              <a:spcBef>
                <a:spcPts val="499"/>
              </a:spcBef>
              <a:buNone/>
              <a:tabLst>
                <a:tab algn="l" pos="0"/>
              </a:tabLst>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118" name="PlaceHolder 5"/>
          <p:cNvSpPr>
            <a:spLocks noGrp="1"/>
          </p:cNvSpPr>
          <p:nvPr>
            <p:ph type="ftr" idx="62"/>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19" name="PlaceHolder 6"/>
          <p:cNvSpPr>
            <a:spLocks noGrp="1"/>
          </p:cNvSpPr>
          <p:nvPr>
            <p:ph type="sldNum" idx="63"/>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897A189E-AB9B-4718-9F67-28063A905F4B}"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89" r:id="rId3"/>
  </p:sldLayoutIdLst>
</p:sldMaster>
</file>

<file path=ppt/slideMasters/slideMaster2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0" name="PlaceHolder 1"/>
          <p:cNvSpPr>
            <a:spLocks noGrp="1"/>
          </p:cNvSpPr>
          <p:nvPr>
            <p:ph type="title"/>
          </p:nvPr>
        </p:nvSpPr>
        <p:spPr>
          <a:xfrm>
            <a:off x="321840" y="4162320"/>
            <a:ext cx="2953080" cy="1892520"/>
          </a:xfrm>
          <a:prstGeom prst="rect">
            <a:avLst/>
          </a:prstGeom>
          <a:noFill/>
          <a:ln w="0">
            <a:noFill/>
          </a:ln>
        </p:spPr>
        <p:txBody>
          <a:bodyPr lIns="91440" rIns="91440" tIns="45720" bIns="45720" anchor="t">
            <a:norm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21" name="PlaceHolder 2"/>
          <p:cNvSpPr>
            <a:spLocks noGrp="1"/>
          </p:cNvSpPr>
          <p:nvPr>
            <p:ph type="body"/>
          </p:nvPr>
        </p:nvSpPr>
        <p:spPr>
          <a:xfrm>
            <a:off x="339480" y="320040"/>
            <a:ext cx="11509200" cy="345780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122" name="PlaceHolder 3"/>
          <p:cNvSpPr>
            <a:spLocks noGrp="1"/>
          </p:cNvSpPr>
          <p:nvPr>
            <p:ph type="dt" idx="64"/>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23" name="PlaceHolder 4"/>
          <p:cNvSpPr>
            <a:spLocks noGrp="1"/>
          </p:cNvSpPr>
          <p:nvPr>
            <p:ph type="body"/>
          </p:nvPr>
        </p:nvSpPr>
        <p:spPr>
          <a:xfrm>
            <a:off x="3977640" y="4162320"/>
            <a:ext cx="7772040" cy="2239920"/>
          </a:xfrm>
          <a:prstGeom prst="rect">
            <a:avLst/>
          </a:prstGeom>
          <a:noFill/>
          <a:ln w="0">
            <a:noFill/>
          </a:ln>
        </p:spPr>
        <p:txBody>
          <a:bodyPr lIns="91440" rIns="91440" tIns="45720" bIns="45720" anchor="t">
            <a:normAutofit/>
          </a:bodyPr>
          <a:p>
            <a:pPr marL="285840" indent="-28584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514440" indent="-28584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743040" indent="-28584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857160" indent="-17136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085760" indent="-17136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124" name="PlaceHolder 5"/>
          <p:cNvSpPr>
            <a:spLocks noGrp="1"/>
          </p:cNvSpPr>
          <p:nvPr>
            <p:ph type="ftr" idx="65"/>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25" name="PlaceHolder 6"/>
          <p:cNvSpPr>
            <a:spLocks noGrp="1"/>
          </p:cNvSpPr>
          <p:nvPr>
            <p:ph type="sldNum" idx="66"/>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58E76355-F1A7-404A-B5EC-BEBC3FC4EE1C}"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91" r:id="rId3"/>
  </p:sldLayoutIdLst>
</p:sldMaster>
</file>

<file path=ppt/slideMasters/slideMaster2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31313"/>
        </a:solidFill>
      </p:bgPr>
    </p:bg>
    <p:spTree>
      <p:nvGrpSpPr>
        <p:cNvPr id="1" name=""/>
        <p:cNvGrpSpPr/>
        <p:nvPr/>
      </p:nvGrpSpPr>
      <p:grpSpPr>
        <a:xfrm>
          <a:off x="0" y="0"/>
          <a:ext cx="0" cy="0"/>
          <a:chOff x="0" y="0"/>
          <a:chExt cx="0" cy="0"/>
        </a:xfrm>
      </p:grpSpPr>
      <p:sp>
        <p:nvSpPr>
          <p:cNvPr id="126" name="PlaceHolder 1"/>
          <p:cNvSpPr>
            <a:spLocks noGrp="1"/>
          </p:cNvSpPr>
          <p:nvPr>
            <p:ph type="title"/>
          </p:nvPr>
        </p:nvSpPr>
        <p:spPr>
          <a:xfrm>
            <a:off x="429840" y="411480"/>
            <a:ext cx="4590000" cy="3739680"/>
          </a:xfrm>
          <a:prstGeom prst="rect">
            <a:avLst/>
          </a:prstGeom>
          <a:noFill/>
          <a:ln w="0">
            <a:noFill/>
          </a:ln>
        </p:spPr>
        <p:txBody>
          <a:bodyPr lIns="91440" rIns="91440" tIns="45720" bIns="45720" anchor="t">
            <a:normAutofit/>
          </a:bodyPr>
          <a:p>
            <a:pPr indent="0" defTabSz="914400">
              <a:lnSpc>
                <a:spcPct val="90000"/>
              </a:lnSpc>
              <a:buNone/>
            </a:pPr>
            <a:r>
              <a:rPr b="0" lang="en-US" sz="5200" spc="-1" strike="noStrike">
                <a:solidFill>
                  <a:schemeClr val="dk2"/>
                </a:solidFill>
                <a:latin typeface="Neue Haas Grotesk Text Pro"/>
              </a:rPr>
              <a:t>Click to edit Master title style</a:t>
            </a:r>
            <a:endParaRPr b="0" lang="en-US" sz="5200" spc="-1" strike="noStrike">
              <a:solidFill>
                <a:schemeClr val="dk1"/>
              </a:solidFill>
              <a:latin typeface="Neue Haas Grotesk Text Pro"/>
            </a:endParaRPr>
          </a:p>
        </p:txBody>
      </p:sp>
      <p:sp>
        <p:nvSpPr>
          <p:cNvPr id="127" name="PlaceHolder 2"/>
          <p:cNvSpPr>
            <a:spLocks noGrp="1"/>
          </p:cNvSpPr>
          <p:nvPr>
            <p:ph type="body"/>
          </p:nvPr>
        </p:nvSpPr>
        <p:spPr>
          <a:xfrm>
            <a:off x="5591520" y="343080"/>
            <a:ext cx="6256800" cy="6171840"/>
          </a:xfrm>
          <a:prstGeom prst="rect">
            <a:avLst/>
          </a:prstGeom>
          <a:blipFill rotWithShape="0">
            <a:blip r:embed="rId2">
              <a:alphaModFix amt="7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128" name="PlaceHolder 3"/>
          <p:cNvSpPr>
            <a:spLocks noGrp="1"/>
          </p:cNvSpPr>
          <p:nvPr>
            <p:ph type="dt" idx="67"/>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2"/>
                </a:solidFill>
                <a:latin typeface="Neue Haas Grotesk Text Pro"/>
              </a:defRPr>
            </a:lvl1pPr>
          </a:lstStyle>
          <a:p>
            <a:pPr indent="0" defTabSz="914400">
              <a:lnSpc>
                <a:spcPct val="100000"/>
              </a:lnSpc>
              <a:buNone/>
            </a:pPr>
            <a:r>
              <a:rPr b="0" lang="en-US" sz="800" spc="-1" strike="noStrike">
                <a:solidFill>
                  <a:schemeClr val="dk2"/>
                </a:solidFill>
                <a:latin typeface="Neue Haas Grotesk Text Pro"/>
              </a:rPr>
              <a:t>&lt;date/time&gt;</a:t>
            </a:r>
            <a:endParaRPr b="0" lang="en-US" sz="800" spc="-1" strike="noStrike">
              <a:solidFill>
                <a:srgbClr val="ffffff"/>
              </a:solidFill>
              <a:latin typeface="Times New Roman"/>
            </a:endParaRPr>
          </a:p>
        </p:txBody>
      </p:sp>
      <p:sp>
        <p:nvSpPr>
          <p:cNvPr id="129" name="PlaceHolder 4"/>
          <p:cNvSpPr>
            <a:spLocks noGrp="1"/>
          </p:cNvSpPr>
          <p:nvPr>
            <p:ph type="ftr" idx="68"/>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r>
              <a:rPr b="0" lang="en-US" sz="800" spc="-1" strike="noStrike">
                <a:solidFill>
                  <a:schemeClr val="dk2"/>
                </a:solidFill>
                <a:latin typeface="Neue Haas Grotesk Text Pro"/>
              </a:rPr>
              <a:t>&lt;footer&gt;</a:t>
            </a:r>
            <a:endParaRPr b="0" lang="en-US" sz="800" spc="-1" strike="noStrike">
              <a:solidFill>
                <a:srgbClr val="ffffff"/>
              </a:solidFill>
              <a:latin typeface="Times New Roman"/>
            </a:endParaRPr>
          </a:p>
        </p:txBody>
      </p:sp>
      <p:sp>
        <p:nvSpPr>
          <p:cNvPr id="130" name="PlaceHolder 5"/>
          <p:cNvSpPr>
            <a:spLocks noGrp="1"/>
          </p:cNvSpPr>
          <p:nvPr>
            <p:ph type="sldNum" idx="69"/>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fld id="{666743A1-15AA-4907-A3EC-BA1F3F14AFBD}" type="slidenum">
              <a:rPr b="0" lang="en-US" sz="800" spc="-1" strike="noStrike">
                <a:solidFill>
                  <a:schemeClr val="dk2"/>
                </a:solidFill>
                <a:latin typeface="Neue Haas Grotesk Text Pro"/>
              </a:rPr>
              <a:t>&lt;number&gt;</a:t>
            </a:fld>
            <a:endParaRPr b="0" lang="en-US" sz="8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693" r:id="rId3"/>
  </p:sldLayoutIdLst>
</p:sldMaster>
</file>

<file path=ppt/slideMasters/slideMaster2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1" name="PlaceHolder 1"/>
          <p:cNvSpPr>
            <a:spLocks noGrp="1"/>
          </p:cNvSpPr>
          <p:nvPr>
            <p:ph type="title"/>
          </p:nvPr>
        </p:nvSpPr>
        <p:spPr>
          <a:xfrm>
            <a:off x="321840" y="561600"/>
            <a:ext cx="2953080" cy="1892520"/>
          </a:xfrm>
          <a:prstGeom prst="rect">
            <a:avLst/>
          </a:prstGeom>
          <a:noFill/>
          <a:ln w="0">
            <a:noFill/>
          </a:ln>
        </p:spPr>
        <p:txBody>
          <a:bodyPr lIns="91440" rIns="91440" tIns="45720" bIns="45720" anchor="t">
            <a:norm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32" name="PlaceHolder 2"/>
          <p:cNvSpPr>
            <a:spLocks noGrp="1"/>
          </p:cNvSpPr>
          <p:nvPr>
            <p:ph type="body"/>
          </p:nvPr>
        </p:nvSpPr>
        <p:spPr>
          <a:xfrm>
            <a:off x="339480" y="3067560"/>
            <a:ext cx="11509200" cy="345780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133" name="PlaceHolder 3"/>
          <p:cNvSpPr>
            <a:spLocks noGrp="1"/>
          </p:cNvSpPr>
          <p:nvPr>
            <p:ph type="dt" idx="70"/>
          </p:nvPr>
        </p:nvSpPr>
        <p:spPr>
          <a:xfrm>
            <a:off x="137160" y="6519600"/>
            <a:ext cx="349380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34" name="PlaceHolder 4"/>
          <p:cNvSpPr>
            <a:spLocks noGrp="1"/>
          </p:cNvSpPr>
          <p:nvPr>
            <p:ph type="body"/>
          </p:nvPr>
        </p:nvSpPr>
        <p:spPr>
          <a:xfrm>
            <a:off x="3977640" y="561600"/>
            <a:ext cx="7772040" cy="2239920"/>
          </a:xfrm>
          <a:prstGeom prst="rect">
            <a:avLst/>
          </a:prstGeom>
          <a:noFill/>
          <a:ln w="0">
            <a:noFill/>
          </a:ln>
        </p:spPr>
        <p:txBody>
          <a:bodyPr lIns="91440" rIns="91440" tIns="45720" bIns="45720" anchor="t">
            <a:normAutofit/>
          </a:bodyPr>
          <a:p>
            <a:pPr marL="285840" indent="-28584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514440" indent="-28584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743040" indent="-28584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857160" indent="-17136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085760" indent="-17136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135" name="PlaceHolder 5"/>
          <p:cNvSpPr>
            <a:spLocks noGrp="1"/>
          </p:cNvSpPr>
          <p:nvPr>
            <p:ph type="ftr" idx="71"/>
          </p:nvPr>
        </p:nvSpPr>
        <p:spPr>
          <a:xfrm>
            <a:off x="8876520" y="6519600"/>
            <a:ext cx="280512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36" name="PlaceHolder 6"/>
          <p:cNvSpPr>
            <a:spLocks noGrp="1"/>
          </p:cNvSpPr>
          <p:nvPr>
            <p:ph type="sldNum" idx="72"/>
          </p:nvPr>
        </p:nvSpPr>
        <p:spPr>
          <a:xfrm>
            <a:off x="11632320" y="6519600"/>
            <a:ext cx="42876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D43770EF-EE6D-47D5-8432-9CE0823129EB}"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95" r:id="rId3"/>
  </p:sldLayoutIdLst>
</p:sldMaster>
</file>

<file path=ppt/slideMasters/slideMaster2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7" name="PlaceHolder 1"/>
          <p:cNvSpPr>
            <a:spLocks noGrp="1"/>
          </p:cNvSpPr>
          <p:nvPr>
            <p:ph type="title"/>
          </p:nvPr>
        </p:nvSpPr>
        <p:spPr>
          <a:xfrm>
            <a:off x="429840" y="603360"/>
            <a:ext cx="11155320" cy="970200"/>
          </a:xfrm>
          <a:prstGeom prst="rect">
            <a:avLst/>
          </a:prstGeom>
          <a:noFill/>
          <a:ln w="0">
            <a:noFill/>
          </a:ln>
        </p:spPr>
        <p:txBody>
          <a:bodyPr lIns="91440" rIns="91440" tIns="45720" bIns="45720" anchor="ctr">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38" name="PlaceHolder 2"/>
          <p:cNvSpPr>
            <a:spLocks noGrp="1"/>
          </p:cNvSpPr>
          <p:nvPr>
            <p:ph type="body"/>
          </p:nvPr>
        </p:nvSpPr>
        <p:spPr>
          <a:xfrm>
            <a:off x="429840" y="1828800"/>
            <a:ext cx="6176160" cy="442548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139" name="PlaceHolder 3"/>
          <p:cNvSpPr>
            <a:spLocks noGrp="1"/>
          </p:cNvSpPr>
          <p:nvPr>
            <p:ph type="body"/>
          </p:nvPr>
        </p:nvSpPr>
        <p:spPr>
          <a:xfrm>
            <a:off x="7287840" y="1828800"/>
            <a:ext cx="4297320" cy="442836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140" name="PlaceHolder 4"/>
          <p:cNvSpPr>
            <a:spLocks noGrp="1"/>
          </p:cNvSpPr>
          <p:nvPr>
            <p:ph type="dt" idx="73"/>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41" name="PlaceHolder 5"/>
          <p:cNvSpPr>
            <a:spLocks noGrp="1"/>
          </p:cNvSpPr>
          <p:nvPr>
            <p:ph type="ftr" idx="74"/>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42" name="PlaceHolder 6"/>
          <p:cNvSpPr>
            <a:spLocks noGrp="1"/>
          </p:cNvSpPr>
          <p:nvPr>
            <p:ph type="sldNum" idx="75"/>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0911E547-D190-4138-9637-D0CC38D630A5}"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97" r:id="rId3"/>
  </p:sldLayoutIdLst>
</p:sldMaster>
</file>

<file path=ppt/slideMasters/slideMaster2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3" name="PlaceHolder 1"/>
          <p:cNvSpPr>
            <a:spLocks noGrp="1"/>
          </p:cNvSpPr>
          <p:nvPr>
            <p:ph type="title"/>
          </p:nvPr>
        </p:nvSpPr>
        <p:spPr>
          <a:xfrm>
            <a:off x="429840" y="548640"/>
            <a:ext cx="4854960" cy="1453680"/>
          </a:xfrm>
          <a:prstGeom prst="rect">
            <a:avLst/>
          </a:prstGeom>
          <a:noFill/>
          <a:ln w="0">
            <a:noFill/>
          </a:ln>
        </p:spPr>
        <p:txBody>
          <a:bodyPr lIns="91440" rIns="91440" tIns="45720" bIns="45720" anchor="t">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44" name="PlaceHolder 2"/>
          <p:cNvSpPr>
            <a:spLocks noGrp="1"/>
          </p:cNvSpPr>
          <p:nvPr>
            <p:ph type="body"/>
          </p:nvPr>
        </p:nvSpPr>
        <p:spPr>
          <a:xfrm>
            <a:off x="510120" y="2293560"/>
            <a:ext cx="4774680" cy="4038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145" name="PlaceHolder 3"/>
          <p:cNvSpPr>
            <a:spLocks noGrp="1"/>
          </p:cNvSpPr>
          <p:nvPr>
            <p:ph type="body"/>
          </p:nvPr>
        </p:nvSpPr>
        <p:spPr>
          <a:xfrm>
            <a:off x="6095880" y="549360"/>
            <a:ext cx="5585400" cy="578304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146" name="PlaceHolder 4"/>
          <p:cNvSpPr>
            <a:spLocks noGrp="1"/>
          </p:cNvSpPr>
          <p:nvPr>
            <p:ph type="dt" idx="76"/>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47" name="PlaceHolder 5"/>
          <p:cNvSpPr>
            <a:spLocks noGrp="1"/>
          </p:cNvSpPr>
          <p:nvPr>
            <p:ph type="ftr" idx="77"/>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48" name="PlaceHolder 6"/>
          <p:cNvSpPr>
            <a:spLocks noGrp="1"/>
          </p:cNvSpPr>
          <p:nvPr>
            <p:ph type="sldNum" idx="78"/>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23171953-5EF1-4918-AC16-46BBD68EB037}"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99" r:id="rId3"/>
  </p:sldLayoutIdLst>
</p:sldMaster>
</file>

<file path=ppt/slideMasters/slideMaster2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9" name="PlaceHolder 1"/>
          <p:cNvSpPr>
            <a:spLocks noGrp="1"/>
          </p:cNvSpPr>
          <p:nvPr>
            <p:ph type="title"/>
          </p:nvPr>
        </p:nvSpPr>
        <p:spPr>
          <a:xfrm>
            <a:off x="429840" y="550080"/>
            <a:ext cx="3827160" cy="1453680"/>
          </a:xfrm>
          <a:prstGeom prst="rect">
            <a:avLst/>
          </a:prstGeom>
          <a:noFill/>
          <a:ln w="0">
            <a:noFill/>
          </a:ln>
        </p:spPr>
        <p:txBody>
          <a:bodyPr lIns="91440" rIns="91440" tIns="45720" bIns="45720" anchor="t">
            <a:norm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50" name="PlaceHolder 2"/>
          <p:cNvSpPr>
            <a:spLocks noGrp="1"/>
          </p:cNvSpPr>
          <p:nvPr>
            <p:ph type="body"/>
          </p:nvPr>
        </p:nvSpPr>
        <p:spPr>
          <a:xfrm>
            <a:off x="510120" y="2293560"/>
            <a:ext cx="3666240" cy="4038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151" name="PlaceHolder 3"/>
          <p:cNvSpPr>
            <a:spLocks noGrp="1"/>
          </p:cNvSpPr>
          <p:nvPr>
            <p:ph type="body"/>
          </p:nvPr>
        </p:nvSpPr>
        <p:spPr>
          <a:xfrm>
            <a:off x="5120640" y="549360"/>
            <a:ext cx="6560640" cy="578772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152" name="PlaceHolder 4"/>
          <p:cNvSpPr>
            <a:spLocks noGrp="1"/>
          </p:cNvSpPr>
          <p:nvPr>
            <p:ph type="dt" idx="79"/>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53" name="PlaceHolder 5"/>
          <p:cNvSpPr>
            <a:spLocks noGrp="1"/>
          </p:cNvSpPr>
          <p:nvPr>
            <p:ph type="ftr" idx="80"/>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54" name="PlaceHolder 6"/>
          <p:cNvSpPr>
            <a:spLocks noGrp="1"/>
          </p:cNvSpPr>
          <p:nvPr>
            <p:ph type="sldNum" idx="81"/>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D35EDB2E-FA82-4518-A6BF-9A717E79A8EE}"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01" r:id="rId3"/>
  </p:sldLayoutIdLst>
</p:sldMaster>
</file>

<file path=ppt/slideMasters/slideMaster2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5" name="PlaceHolder 1"/>
          <p:cNvSpPr>
            <a:spLocks noGrp="1"/>
          </p:cNvSpPr>
          <p:nvPr>
            <p:ph type="title"/>
          </p:nvPr>
        </p:nvSpPr>
        <p:spPr>
          <a:xfrm>
            <a:off x="493920" y="4992480"/>
            <a:ext cx="11201040" cy="1225080"/>
          </a:xfrm>
          <a:prstGeom prst="rect">
            <a:avLst/>
          </a:prstGeom>
          <a:noFill/>
          <a:ln w="0">
            <a:noFill/>
          </a:ln>
        </p:spPr>
        <p:txBody>
          <a:bodyPr lIns="91440" rIns="91440" tIns="45720" bIns="45720" anchor="t">
            <a:normAutofit/>
          </a:bodyPr>
          <a:p>
            <a:pPr indent="0" algn="ctr" defTabSz="914400">
              <a:lnSpc>
                <a:spcPct val="120000"/>
              </a:lnSpc>
              <a:buNone/>
            </a:pPr>
            <a:r>
              <a:rPr b="0" lang="en-US" sz="2400" spc="-1" strike="noStrike">
                <a:solidFill>
                  <a:schemeClr val="dk2">
                    <a:lumMod val="90000"/>
                    <a:lumOff val="10000"/>
                  </a:schemeClr>
                </a:solidFill>
                <a:latin typeface="Neue Haas Grotesk Text Pro"/>
              </a:rPr>
              <a:t>Click to edit Master title style</a:t>
            </a:r>
            <a:endParaRPr b="0" lang="en-US" sz="2400" spc="-1" strike="noStrike">
              <a:solidFill>
                <a:schemeClr val="dk1"/>
              </a:solidFill>
              <a:latin typeface="Neue Haas Grotesk Text Pro"/>
            </a:endParaRPr>
          </a:p>
        </p:txBody>
      </p:sp>
      <p:sp>
        <p:nvSpPr>
          <p:cNvPr id="156" name="PlaceHolder 2"/>
          <p:cNvSpPr>
            <a:spLocks noGrp="1"/>
          </p:cNvSpPr>
          <p:nvPr>
            <p:ph type="dt" idx="82"/>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57" name="PlaceHolder 3"/>
          <p:cNvSpPr>
            <a:spLocks noGrp="1"/>
          </p:cNvSpPr>
          <p:nvPr>
            <p:ph type="ftr" idx="83"/>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58" name="PlaceHolder 4"/>
          <p:cNvSpPr>
            <a:spLocks noGrp="1"/>
          </p:cNvSpPr>
          <p:nvPr>
            <p:ph type="sldNum" idx="84"/>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10FFE23B-ADA9-4F34-A008-B14C232E3E72}"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
        <p:nvSpPr>
          <p:cNvPr id="159" name="PlaceHolder 5"/>
          <p:cNvSpPr>
            <a:spLocks noGrp="1"/>
          </p:cNvSpPr>
          <p:nvPr>
            <p:ph type="body"/>
          </p:nvPr>
        </p:nvSpPr>
        <p:spPr>
          <a:xfrm>
            <a:off x="493920" y="786240"/>
            <a:ext cx="11201040" cy="4205880"/>
          </a:xfrm>
          <a:prstGeom prst="rect">
            <a:avLst/>
          </a:prstGeom>
          <a:noFill/>
          <a:ln w="0">
            <a:noFill/>
          </a:ln>
        </p:spPr>
        <p:txBody>
          <a:bodyPr lIns="91440" rIns="91440" tIns="45720" bIns="45720" anchor="b">
            <a:normAutofit fontScale="80793"/>
          </a:bodyPr>
          <a:p>
            <a:pPr indent="0" algn="ctr" defTabSz="914400">
              <a:lnSpc>
                <a:spcPct val="120000"/>
              </a:lnSpc>
              <a:spcBef>
                <a:spcPts val="1001"/>
              </a:spcBef>
              <a:buNone/>
              <a:tabLst>
                <a:tab algn="l" pos="0"/>
              </a:tabLst>
            </a:pPr>
            <a:r>
              <a:rPr b="0" lang="en-US" sz="27800" spc="-1" strike="noStrike">
                <a:solidFill>
                  <a:schemeClr val="dk2">
                    <a:lumMod val="90000"/>
                    <a:lumOff val="10000"/>
                  </a:schemeClr>
                </a:solidFill>
                <a:latin typeface="Neue Haas Grotesk Text Pro"/>
              </a:rPr>
              <a:t>##%</a:t>
            </a:r>
            <a:endParaRPr b="0" lang="en-US" sz="27800" spc="-1" strike="noStrike">
              <a:solidFill>
                <a:schemeClr val="dk1"/>
              </a:solidFill>
              <a:latin typeface="Neue Haas Grotesk Text Pro"/>
            </a:endParaRPr>
          </a:p>
        </p:txBody>
      </p:sp>
    </p:spTree>
  </p:cSld>
  <p:clrMap bg1="lt1" bg2="lt2" tx1="dk1" tx2="dk2" accent1="accent1" accent2="accent2" accent3="accent3" accent4="accent4" accent5="accent5" accent6="accent6" hlink="hlink" folHlink="folHlink"/>
  <p:sldLayoutIdLst>
    <p:sldLayoutId id="2147483703" r:id="rId2"/>
  </p:sldLayoutIdLst>
</p:sldMaster>
</file>

<file path=ppt/slideMasters/slideMaster2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ede6"/>
        </a:solidFill>
      </p:bgPr>
    </p:bg>
    <p:spTree>
      <p:nvGrpSpPr>
        <p:cNvPr id="1" name=""/>
        <p:cNvGrpSpPr/>
        <p:nvPr/>
      </p:nvGrpSpPr>
      <p:grpSpPr>
        <a:xfrm>
          <a:off x="0" y="0"/>
          <a:ext cx="0" cy="0"/>
          <a:chOff x="0" y="0"/>
          <a:chExt cx="0" cy="0"/>
        </a:xfrm>
      </p:grpSpPr>
      <p:sp>
        <p:nvSpPr>
          <p:cNvPr id="160" name="PlaceHolder 1"/>
          <p:cNvSpPr>
            <a:spLocks noGrp="1"/>
          </p:cNvSpPr>
          <p:nvPr>
            <p:ph type="title"/>
          </p:nvPr>
        </p:nvSpPr>
        <p:spPr>
          <a:xfrm>
            <a:off x="493920" y="4992480"/>
            <a:ext cx="11201040" cy="1225080"/>
          </a:xfrm>
          <a:prstGeom prst="rect">
            <a:avLst/>
          </a:prstGeom>
          <a:noFill/>
          <a:ln w="0">
            <a:noFill/>
          </a:ln>
        </p:spPr>
        <p:txBody>
          <a:bodyPr lIns="91440" rIns="91440" tIns="45720" bIns="45720" anchor="t">
            <a:normAutofit/>
          </a:bodyPr>
          <a:p>
            <a:pPr indent="0" algn="ctr" defTabSz="914400">
              <a:lnSpc>
                <a:spcPct val="120000"/>
              </a:lnSpc>
              <a:buNone/>
            </a:pPr>
            <a:r>
              <a:rPr b="0" lang="en-US" sz="2800" spc="-1" strike="noStrike">
                <a:solidFill>
                  <a:schemeClr val="dk1"/>
                </a:solidFill>
                <a:latin typeface="Neue Haas Grotesk Text Pro"/>
              </a:rPr>
              <a:t>Click to edit Master title style</a:t>
            </a:r>
            <a:endParaRPr b="0" lang="en-US" sz="2800" spc="-1" strike="noStrike">
              <a:solidFill>
                <a:schemeClr val="dk1"/>
              </a:solidFill>
              <a:latin typeface="Neue Haas Grotesk Text Pro"/>
            </a:endParaRPr>
          </a:p>
        </p:txBody>
      </p:sp>
      <p:sp>
        <p:nvSpPr>
          <p:cNvPr id="161" name="PlaceHolder 2"/>
          <p:cNvSpPr>
            <a:spLocks noGrp="1"/>
          </p:cNvSpPr>
          <p:nvPr>
            <p:ph type="dt" idx="85"/>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62" name="PlaceHolder 3"/>
          <p:cNvSpPr>
            <a:spLocks noGrp="1"/>
          </p:cNvSpPr>
          <p:nvPr>
            <p:ph type="ftr" idx="86"/>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63" name="PlaceHolder 4"/>
          <p:cNvSpPr>
            <a:spLocks noGrp="1"/>
          </p:cNvSpPr>
          <p:nvPr>
            <p:ph type="sldNum" idx="87"/>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3DEF67E6-A808-404C-BF42-18A79E1C6AC2}"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
        <p:nvSpPr>
          <p:cNvPr id="164" name="PlaceHolder 5"/>
          <p:cNvSpPr>
            <a:spLocks noGrp="1"/>
          </p:cNvSpPr>
          <p:nvPr>
            <p:ph type="body"/>
          </p:nvPr>
        </p:nvSpPr>
        <p:spPr>
          <a:xfrm>
            <a:off x="493920" y="786240"/>
            <a:ext cx="11201040" cy="4205880"/>
          </a:xfrm>
          <a:prstGeom prst="rect">
            <a:avLst/>
          </a:prstGeom>
          <a:noFill/>
          <a:ln w="0">
            <a:noFill/>
          </a:ln>
        </p:spPr>
        <p:txBody>
          <a:bodyPr lIns="91440" rIns="91440" tIns="45720" bIns="45720" anchor="b">
            <a:normAutofit fontScale="80793"/>
          </a:bodyPr>
          <a:p>
            <a:pPr indent="0" algn="ctr" defTabSz="914400">
              <a:lnSpc>
                <a:spcPct val="120000"/>
              </a:lnSpc>
              <a:spcBef>
                <a:spcPts val="1001"/>
              </a:spcBef>
              <a:buNone/>
              <a:tabLst>
                <a:tab algn="l" pos="0"/>
              </a:tabLst>
            </a:pPr>
            <a:r>
              <a:rPr b="0" lang="en-US" sz="27800" spc="-1" strike="noStrike">
                <a:solidFill>
                  <a:schemeClr val="dk1"/>
                </a:solidFill>
                <a:latin typeface="Neue Haas Grotesk Text Pro"/>
              </a:rPr>
              <a:t>##%</a:t>
            </a:r>
            <a:endParaRPr b="0" lang="en-US" sz="27800" spc="-1" strike="noStrike">
              <a:solidFill>
                <a:schemeClr val="dk1"/>
              </a:solidFill>
              <a:latin typeface="Neue Haas Grotesk Text Pro"/>
            </a:endParaRPr>
          </a:p>
        </p:txBody>
      </p:sp>
    </p:spTree>
  </p:cSld>
  <p:clrMap bg1="lt1" bg2="lt2" tx1="dk1" tx2="dk2" accent1="accent1" accent2="accent2" accent3="accent3" accent4="accent4" accent5="accent5" accent6="accent6" hlink="hlink" folHlink="folHlink"/>
  <p:sldLayoutIdLst>
    <p:sldLayoutId id="2147483705" r:id="rId2"/>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ede6"/>
        </a:solidFill>
      </p:bgPr>
    </p:bg>
    <p:spTree>
      <p:nvGrpSpPr>
        <p:cNvPr id="1" name=""/>
        <p:cNvGrpSpPr/>
        <p:nvPr/>
      </p:nvGrpSpPr>
      <p:grpSpPr>
        <a:xfrm>
          <a:off x="0" y="0"/>
          <a:ext cx="0" cy="0"/>
          <a:chOff x="0" y="0"/>
          <a:chExt cx="0" cy="0"/>
        </a:xfrm>
      </p:grpSpPr>
      <p:sp>
        <p:nvSpPr>
          <p:cNvPr id="10" name="PlaceHolder 1"/>
          <p:cNvSpPr>
            <a:spLocks noGrp="1"/>
          </p:cNvSpPr>
          <p:nvPr>
            <p:ph type="title"/>
          </p:nvPr>
        </p:nvSpPr>
        <p:spPr>
          <a:xfrm>
            <a:off x="7644240" y="1013040"/>
            <a:ext cx="4023000" cy="1636560"/>
          </a:xfrm>
          <a:prstGeom prst="rect">
            <a:avLst/>
          </a:prstGeom>
          <a:noFill/>
          <a:ln w="0">
            <a:noFill/>
          </a:ln>
        </p:spPr>
        <p:txBody>
          <a:bodyPr lIns="91440" rIns="91440" tIns="45720" bIns="45720" anchor="b">
            <a:normAutofit fontScale="87308" lnSpcReduction="10000"/>
          </a:bodyPr>
          <a:p>
            <a:pPr indent="0" defTabSz="914400">
              <a:lnSpc>
                <a:spcPct val="90000"/>
              </a:lnSpc>
              <a:buNone/>
            </a:pPr>
            <a:r>
              <a:rPr b="0" lang="en-US" sz="4800" spc="-1" strike="noStrike">
                <a:solidFill>
                  <a:schemeClr val="dk1"/>
                </a:solidFill>
                <a:latin typeface="Neue Haas Grotesk Text Pro"/>
              </a:rPr>
              <a:t>Click to edit Master title style</a:t>
            </a:r>
            <a:endParaRPr b="0" lang="en-US" sz="4800" spc="-1" strike="noStrike">
              <a:solidFill>
                <a:schemeClr val="dk1"/>
              </a:solidFill>
              <a:latin typeface="Neue Haas Grotesk Text Pro"/>
            </a:endParaRPr>
          </a:p>
        </p:txBody>
      </p:sp>
      <p:sp>
        <p:nvSpPr>
          <p:cNvPr id="11" name="PlaceHolder 2"/>
          <p:cNvSpPr>
            <a:spLocks noGrp="1"/>
          </p:cNvSpPr>
          <p:nvPr>
            <p:ph type="body"/>
          </p:nvPr>
        </p:nvSpPr>
        <p:spPr>
          <a:xfrm>
            <a:off x="343080" y="345240"/>
            <a:ext cx="6714720" cy="6163200"/>
          </a:xfrm>
          <a:prstGeom prst="rect">
            <a:avLst/>
          </a:prstGeom>
          <a:blipFill rotWithShape="0">
            <a:blip r:embed="rId2">
              <a:alphaModFix amt="65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12" name="PlaceHolder 3"/>
          <p:cNvSpPr>
            <a:spLocks noGrp="1"/>
          </p:cNvSpPr>
          <p:nvPr>
            <p:ph type="body"/>
          </p:nvPr>
        </p:nvSpPr>
        <p:spPr>
          <a:xfrm>
            <a:off x="7644240" y="2896560"/>
            <a:ext cx="4023000" cy="3364560"/>
          </a:xfrm>
          <a:prstGeom prst="rect">
            <a:avLst/>
          </a:prstGeom>
          <a:noFill/>
          <a:ln w="0">
            <a:noFill/>
          </a:ln>
        </p:spPr>
        <p:txBody>
          <a:bodyPr lIns="91440" rIns="91440" tIns="45720" bIns="45720" anchor="t">
            <a:normAutofit/>
          </a:bodyPr>
          <a:p>
            <a:pPr marL="228600" indent="-228600" defTabSz="914400">
              <a:lnSpc>
                <a:spcPct val="120000"/>
              </a:lnSpc>
              <a:spcBef>
                <a:spcPts val="1001"/>
              </a:spcBef>
              <a:buClr>
                <a:srgbClr val="131313"/>
              </a:buClr>
              <a:buFont typeface="Neue Haas Grotesk Text Pro"/>
              <a:buAutoNum type="arabicPeriod"/>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228600" indent="-228600" defTabSz="914400">
              <a:lnSpc>
                <a:spcPct val="120000"/>
              </a:lnSpc>
              <a:spcBef>
                <a:spcPts val="499"/>
              </a:spcBef>
              <a:buClr>
                <a:srgbClr val="131313"/>
              </a:buClr>
              <a:buFont typeface="Neue Haas Grotesk Text Pro"/>
              <a:buAutoNum type="arabicPeriod"/>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228600" indent="-228600" defTabSz="914400">
              <a:lnSpc>
                <a:spcPct val="120000"/>
              </a:lnSpc>
              <a:spcBef>
                <a:spcPts val="499"/>
              </a:spcBef>
              <a:buClr>
                <a:srgbClr val="131313"/>
              </a:buClr>
              <a:buFont typeface="Neue Haas Grotesk Text Pro"/>
              <a:buAutoNum type="arabicPeriod"/>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228600" indent="-228600" defTabSz="914400">
              <a:lnSpc>
                <a:spcPct val="120000"/>
              </a:lnSpc>
              <a:spcBef>
                <a:spcPts val="499"/>
              </a:spcBef>
              <a:buClr>
                <a:srgbClr val="131313"/>
              </a:buClr>
              <a:buFont typeface="Neue Haas Grotesk Text Pro"/>
              <a:buAutoNum type="arabicPeriod"/>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228600" indent="-228600" defTabSz="914400">
              <a:lnSpc>
                <a:spcPct val="120000"/>
              </a:lnSpc>
              <a:spcBef>
                <a:spcPts val="499"/>
              </a:spcBef>
              <a:buClr>
                <a:srgbClr val="131313"/>
              </a:buClr>
              <a:buFont typeface="Neue Haas Grotesk Text Pro"/>
              <a:buAutoNum type="arabicPeriod"/>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13" name="PlaceHolder 4"/>
          <p:cNvSpPr>
            <a:spLocks noGrp="1"/>
          </p:cNvSpPr>
          <p:nvPr>
            <p:ph type="dt" idx="7"/>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4" name="PlaceHolder 5"/>
          <p:cNvSpPr>
            <a:spLocks noGrp="1"/>
          </p:cNvSpPr>
          <p:nvPr>
            <p:ph type="ftr" idx="8"/>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5" name="PlaceHolder 6"/>
          <p:cNvSpPr>
            <a:spLocks noGrp="1"/>
          </p:cNvSpPr>
          <p:nvPr>
            <p:ph type="sldNum" idx="9"/>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C7B5FFFF-36EC-4566-899C-F04696FA645F}"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3" r:id="rId3"/>
  </p:sldLayoutIdLst>
</p:sldMaster>
</file>

<file path=ppt/slideMasters/slideMaster3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5" name="PlaceHolder 1"/>
          <p:cNvSpPr>
            <a:spLocks noGrp="1"/>
          </p:cNvSpPr>
          <p:nvPr>
            <p:ph type="title"/>
          </p:nvPr>
        </p:nvSpPr>
        <p:spPr>
          <a:xfrm>
            <a:off x="429840" y="4809600"/>
            <a:ext cx="5897520" cy="1352880"/>
          </a:xfrm>
          <a:prstGeom prst="rect">
            <a:avLst/>
          </a:prstGeom>
          <a:noFill/>
          <a:ln w="0">
            <a:noFill/>
          </a:ln>
        </p:spPr>
        <p:txBody>
          <a:bodyPr lIns="91440" rIns="91440" tIns="45720" bIns="45720" anchor="t">
            <a:normAutofit/>
          </a:bodyPr>
          <a:p>
            <a:pPr indent="0" defTabSz="914400">
              <a:lnSpc>
                <a:spcPct val="120000"/>
              </a:lnSpc>
              <a:buNone/>
            </a:pPr>
            <a:r>
              <a:rPr b="0" lang="en-US" sz="2800" spc="-1" strike="noStrike">
                <a:solidFill>
                  <a:schemeClr val="dk2">
                    <a:lumMod val="90000"/>
                    <a:lumOff val="10000"/>
                  </a:schemeClr>
                </a:solidFill>
                <a:latin typeface="Neue Haas Grotesk Text Pro"/>
              </a:rPr>
              <a:t>Click to edit Master title style</a:t>
            </a:r>
            <a:endParaRPr b="0" lang="en-US" sz="2800" spc="-1" strike="noStrike">
              <a:solidFill>
                <a:schemeClr val="dk1"/>
              </a:solidFill>
              <a:latin typeface="Neue Haas Grotesk Text Pro"/>
            </a:endParaRPr>
          </a:p>
        </p:txBody>
      </p:sp>
      <p:sp>
        <p:nvSpPr>
          <p:cNvPr id="166" name="PlaceHolder 2"/>
          <p:cNvSpPr>
            <a:spLocks noGrp="1"/>
          </p:cNvSpPr>
          <p:nvPr>
            <p:ph type="dt" idx="88"/>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67" name="PlaceHolder 3"/>
          <p:cNvSpPr>
            <a:spLocks noGrp="1"/>
          </p:cNvSpPr>
          <p:nvPr>
            <p:ph type="ftr" idx="89"/>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68" name="PlaceHolder 4"/>
          <p:cNvSpPr>
            <a:spLocks noGrp="1"/>
          </p:cNvSpPr>
          <p:nvPr>
            <p:ph type="sldNum" idx="90"/>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6FB68452-CDB3-4CFB-8F26-DA455095B17D}"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
        <p:nvSpPr>
          <p:cNvPr id="169" name="PlaceHolder 5"/>
          <p:cNvSpPr>
            <a:spLocks noGrp="1"/>
          </p:cNvSpPr>
          <p:nvPr>
            <p:ph type="body"/>
          </p:nvPr>
        </p:nvSpPr>
        <p:spPr>
          <a:xfrm>
            <a:off x="429840" y="603360"/>
            <a:ext cx="11201040" cy="4205880"/>
          </a:xfrm>
          <a:prstGeom prst="rect">
            <a:avLst/>
          </a:prstGeom>
          <a:noFill/>
          <a:ln w="0">
            <a:noFill/>
          </a:ln>
        </p:spPr>
        <p:txBody>
          <a:bodyPr lIns="91440" rIns="91440" tIns="45720" bIns="45720" anchor="b">
            <a:normAutofit/>
          </a:bodyPr>
          <a:p>
            <a:pPr indent="0" defTabSz="914400">
              <a:lnSpc>
                <a:spcPct val="90000"/>
              </a:lnSpc>
              <a:buNone/>
              <a:tabLst>
                <a:tab algn="l" pos="0"/>
              </a:tabLst>
            </a:pPr>
            <a:r>
              <a:rPr b="0" lang="en-US" sz="27800" spc="-1" strike="noStrike">
                <a:solidFill>
                  <a:schemeClr val="dk2">
                    <a:lumMod val="90000"/>
                    <a:lumOff val="10000"/>
                  </a:schemeClr>
                </a:solidFill>
                <a:latin typeface="Neue Haas Grotesk Text Pro"/>
              </a:rPr>
              <a:t>##%</a:t>
            </a:r>
            <a:endParaRPr b="0" lang="en-US" sz="27800" spc="-1" strike="noStrike">
              <a:solidFill>
                <a:schemeClr val="dk1"/>
              </a:solidFill>
              <a:latin typeface="Neue Haas Grotesk Text Pro"/>
            </a:endParaRPr>
          </a:p>
        </p:txBody>
      </p:sp>
    </p:spTree>
  </p:cSld>
  <p:clrMap bg1="lt1" bg2="lt2" tx1="dk1" tx2="dk2" accent1="accent1" accent2="accent2" accent3="accent3" accent4="accent4" accent5="accent5" accent6="accent6" hlink="hlink" folHlink="folHlink"/>
  <p:sldLayoutIdLst>
    <p:sldLayoutId id="2147483707" r:id="rId2"/>
  </p:sldLayoutIdLst>
</p:sldMaster>
</file>

<file path=ppt/slideMasters/slideMaster3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0" name="PlaceHolder 1"/>
          <p:cNvSpPr>
            <a:spLocks noGrp="1"/>
          </p:cNvSpPr>
          <p:nvPr>
            <p:ph type="title"/>
          </p:nvPr>
        </p:nvSpPr>
        <p:spPr>
          <a:xfrm>
            <a:off x="612720" y="-1134000"/>
            <a:ext cx="10652400" cy="91404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71" name="PlaceHolder 2"/>
          <p:cNvSpPr>
            <a:spLocks noGrp="1"/>
          </p:cNvSpPr>
          <p:nvPr>
            <p:ph type="dt" idx="91"/>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72" name="PlaceHolder 3"/>
          <p:cNvSpPr>
            <a:spLocks noGrp="1"/>
          </p:cNvSpPr>
          <p:nvPr>
            <p:ph type="ftr" idx="92"/>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73" name="PlaceHolder 4"/>
          <p:cNvSpPr>
            <a:spLocks noGrp="1"/>
          </p:cNvSpPr>
          <p:nvPr>
            <p:ph type="sldNum" idx="93"/>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A19AAECB-FB3B-473E-8CE4-687847C2E739}"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
        <p:nvSpPr>
          <p:cNvPr id="174" name="PlaceHolder 5"/>
          <p:cNvSpPr>
            <a:spLocks noGrp="1"/>
          </p:cNvSpPr>
          <p:nvPr>
            <p:ph type="body"/>
          </p:nvPr>
        </p:nvSpPr>
        <p:spPr>
          <a:xfrm>
            <a:off x="612720" y="631080"/>
            <a:ext cx="8265960" cy="5604840"/>
          </a:xfrm>
          <a:prstGeom prst="rect">
            <a:avLst/>
          </a:prstGeom>
          <a:noFill/>
          <a:ln w="0">
            <a:noFill/>
          </a:ln>
        </p:spPr>
        <p:txBody>
          <a:bodyPr lIns="91440" rIns="91440" tIns="45720" bIns="45720" anchor="ctr">
            <a:normAutofit/>
          </a:bodyPr>
          <a:p>
            <a:pPr indent="0" defTabSz="914400">
              <a:lnSpc>
                <a:spcPct val="100000"/>
              </a:lnSpc>
              <a:spcBef>
                <a:spcPts val="1001"/>
              </a:spcBef>
              <a:buNone/>
              <a:tabLst>
                <a:tab algn="l" pos="0"/>
              </a:tabLst>
            </a:pPr>
            <a:r>
              <a:rPr b="1" lang="en-US" sz="5400" spc="-1" strike="noStrike">
                <a:solidFill>
                  <a:schemeClr val="dk1"/>
                </a:solidFill>
                <a:latin typeface="Neue Haas Grotesk Text Pro"/>
              </a:rPr>
              <a:t>Click to edit Statement</a:t>
            </a:r>
            <a:endParaRPr b="0" lang="en-US" sz="5400" spc="-1" strike="noStrike">
              <a:solidFill>
                <a:schemeClr val="dk1"/>
              </a:solidFill>
              <a:latin typeface="Neue Haas Grotesk Text Pro"/>
            </a:endParaRPr>
          </a:p>
          <a:p>
            <a:pPr marL="228600" indent="0" defTabSz="914400">
              <a:lnSpc>
                <a:spcPct val="100000"/>
              </a:lnSpc>
              <a:spcBef>
                <a:spcPts val="499"/>
              </a:spcBef>
              <a:buNone/>
              <a:tabLst>
                <a:tab algn="l" pos="0"/>
              </a:tabLst>
            </a:pPr>
            <a:r>
              <a:rPr b="1" lang="en-US" sz="4800" spc="-1" strike="noStrike">
                <a:solidFill>
                  <a:schemeClr val="dk1"/>
                </a:solidFill>
                <a:latin typeface="Neue Haas Grotesk Text Pro"/>
              </a:rPr>
              <a:t>Second level</a:t>
            </a:r>
            <a:endParaRPr b="0" lang="en-US" sz="4800" spc="-1" strike="noStrike">
              <a:solidFill>
                <a:schemeClr val="dk1"/>
              </a:solidFill>
              <a:latin typeface="Neue Haas Grotesk Text Pro"/>
            </a:endParaRPr>
          </a:p>
          <a:p>
            <a:pPr marL="457200" indent="0" defTabSz="914400">
              <a:lnSpc>
                <a:spcPct val="100000"/>
              </a:lnSpc>
              <a:spcBef>
                <a:spcPts val="499"/>
              </a:spcBef>
              <a:buNone/>
              <a:tabLst>
                <a:tab algn="l" pos="0"/>
              </a:tabLst>
            </a:pPr>
            <a:r>
              <a:rPr b="1" lang="en-US" sz="4400" spc="-1" strike="noStrike">
                <a:solidFill>
                  <a:schemeClr val="dk1"/>
                </a:solidFill>
                <a:latin typeface="Neue Haas Grotesk Text Pro"/>
              </a:rPr>
              <a:t>Third level</a:t>
            </a:r>
            <a:endParaRPr b="0" lang="en-US" sz="4400" spc="-1" strike="noStrike">
              <a:solidFill>
                <a:schemeClr val="dk1"/>
              </a:solidFill>
              <a:latin typeface="Neue Haas Grotesk Text Pro"/>
            </a:endParaRPr>
          </a:p>
          <a:p>
            <a:pPr marL="685800" indent="0" defTabSz="914400">
              <a:lnSpc>
                <a:spcPct val="100000"/>
              </a:lnSpc>
              <a:spcBef>
                <a:spcPts val="499"/>
              </a:spcBef>
              <a:buNone/>
              <a:tabLst>
                <a:tab algn="l" pos="0"/>
              </a:tabLst>
            </a:pPr>
            <a:r>
              <a:rPr b="1" lang="en-US" sz="4000" spc="-1" strike="noStrike">
                <a:solidFill>
                  <a:schemeClr val="dk1"/>
                </a:solidFill>
                <a:latin typeface="Neue Haas Grotesk Text Pro"/>
              </a:rPr>
              <a:t>Fourth level</a:t>
            </a:r>
            <a:endParaRPr b="0" lang="en-US" sz="4000" spc="-1" strike="noStrike">
              <a:solidFill>
                <a:schemeClr val="dk1"/>
              </a:solidFill>
              <a:latin typeface="Neue Haas Grotesk Text Pro"/>
            </a:endParaRPr>
          </a:p>
          <a:p>
            <a:pPr marL="914400" indent="0" defTabSz="914400">
              <a:lnSpc>
                <a:spcPct val="100000"/>
              </a:lnSpc>
              <a:spcBef>
                <a:spcPts val="499"/>
              </a:spcBef>
              <a:buNone/>
              <a:tabLst>
                <a:tab algn="l" pos="0"/>
              </a:tabLst>
            </a:pPr>
            <a:r>
              <a:rPr b="1" lang="en-US" sz="3600" spc="-1" strike="noStrike">
                <a:solidFill>
                  <a:schemeClr val="dk1"/>
                </a:solidFill>
                <a:latin typeface="Neue Haas Grotesk Text Pro"/>
              </a:rPr>
              <a:t>Fifth level</a:t>
            </a:r>
            <a:endParaRPr b="0" lang="en-US" sz="3600" spc="-1" strike="noStrike">
              <a:solidFill>
                <a:schemeClr val="dk1"/>
              </a:solidFill>
              <a:latin typeface="Neue Haas Grotesk Text Pro"/>
            </a:endParaRPr>
          </a:p>
        </p:txBody>
      </p:sp>
    </p:spTree>
  </p:cSld>
  <p:clrMap bg1="lt1" bg2="lt2" tx1="dk1" tx2="dk2" accent1="accent1" accent2="accent2" accent3="accent3" accent4="accent4" accent5="accent5" accent6="accent6" hlink="hlink" folHlink="folHlink"/>
  <p:sldLayoutIdLst>
    <p:sldLayoutId id="2147483709" r:id="rId2"/>
  </p:sldLayoutIdLst>
</p:sldMaster>
</file>

<file path=ppt/slideMasters/slideMaster3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75" name="PlaceHolder 1"/>
          <p:cNvSpPr>
            <a:spLocks noGrp="1"/>
          </p:cNvSpPr>
          <p:nvPr>
            <p:ph type="title"/>
          </p:nvPr>
        </p:nvSpPr>
        <p:spPr>
          <a:xfrm>
            <a:off x="612720" y="-1134000"/>
            <a:ext cx="10652400" cy="91404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76" name="PlaceHolder 2"/>
          <p:cNvSpPr>
            <a:spLocks noGrp="1"/>
          </p:cNvSpPr>
          <p:nvPr>
            <p:ph type="dt" idx="94"/>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77" name="PlaceHolder 3"/>
          <p:cNvSpPr>
            <a:spLocks noGrp="1"/>
          </p:cNvSpPr>
          <p:nvPr>
            <p:ph type="ftr" idx="95"/>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78" name="PlaceHolder 4"/>
          <p:cNvSpPr>
            <a:spLocks noGrp="1"/>
          </p:cNvSpPr>
          <p:nvPr>
            <p:ph type="sldNum" idx="96"/>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64611DEC-2F28-4F56-B790-4E2D89DC688A}"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
        <p:nvSpPr>
          <p:cNvPr id="179" name="PlaceHolder 5"/>
          <p:cNvSpPr>
            <a:spLocks noGrp="1"/>
          </p:cNvSpPr>
          <p:nvPr>
            <p:ph type="body"/>
          </p:nvPr>
        </p:nvSpPr>
        <p:spPr>
          <a:xfrm>
            <a:off x="612720" y="1929240"/>
            <a:ext cx="8265960" cy="4141800"/>
          </a:xfrm>
          <a:prstGeom prst="rect">
            <a:avLst/>
          </a:prstGeom>
          <a:noFill/>
          <a:ln w="0">
            <a:noFill/>
          </a:ln>
        </p:spPr>
        <p:txBody>
          <a:bodyPr lIns="91440" rIns="91440" tIns="45720" bIns="45720" anchor="b">
            <a:normAutofit/>
          </a:bodyPr>
          <a:p>
            <a:pPr indent="0" defTabSz="914400">
              <a:lnSpc>
                <a:spcPct val="100000"/>
              </a:lnSpc>
              <a:spcBef>
                <a:spcPts val="1001"/>
              </a:spcBef>
              <a:buNone/>
              <a:tabLst>
                <a:tab algn="l" pos="0"/>
              </a:tabLst>
            </a:pPr>
            <a:r>
              <a:rPr b="1" lang="en-US" sz="5000" spc="-1" strike="noStrike">
                <a:solidFill>
                  <a:schemeClr val="dk1"/>
                </a:solidFill>
                <a:latin typeface="Neue Haas Grotesk Text Pro"/>
              </a:rPr>
              <a:t>Click to edit Statement</a:t>
            </a:r>
            <a:endParaRPr b="0" lang="en-US" sz="5000" spc="-1" strike="noStrike">
              <a:solidFill>
                <a:schemeClr val="dk1"/>
              </a:solidFill>
              <a:latin typeface="Neue Haas Grotesk Text Pro"/>
            </a:endParaRPr>
          </a:p>
          <a:p>
            <a:pPr marL="228600" indent="0" defTabSz="914400">
              <a:lnSpc>
                <a:spcPct val="100000"/>
              </a:lnSpc>
              <a:spcBef>
                <a:spcPts val="499"/>
              </a:spcBef>
              <a:buNone/>
              <a:tabLst>
                <a:tab algn="l" pos="0"/>
              </a:tabLst>
            </a:pPr>
            <a:r>
              <a:rPr b="1" lang="en-US" sz="4400" spc="-1" strike="noStrike">
                <a:solidFill>
                  <a:schemeClr val="dk1"/>
                </a:solidFill>
                <a:latin typeface="Neue Haas Grotesk Text Pro"/>
              </a:rPr>
              <a:t>Second level</a:t>
            </a:r>
            <a:endParaRPr b="0" lang="en-US" sz="4400" spc="-1" strike="noStrike">
              <a:solidFill>
                <a:schemeClr val="dk1"/>
              </a:solidFill>
              <a:latin typeface="Neue Haas Grotesk Text Pro"/>
            </a:endParaRPr>
          </a:p>
          <a:p>
            <a:pPr marL="457200" indent="0" defTabSz="914400">
              <a:lnSpc>
                <a:spcPct val="100000"/>
              </a:lnSpc>
              <a:spcBef>
                <a:spcPts val="499"/>
              </a:spcBef>
              <a:buNone/>
              <a:tabLst>
                <a:tab algn="l" pos="0"/>
              </a:tabLst>
            </a:pPr>
            <a:r>
              <a:rPr b="1" lang="en-US" sz="4000" spc="-1" strike="noStrike">
                <a:solidFill>
                  <a:schemeClr val="dk1"/>
                </a:solidFill>
                <a:latin typeface="Neue Haas Grotesk Text Pro"/>
              </a:rPr>
              <a:t>Third level</a:t>
            </a:r>
            <a:endParaRPr b="0" lang="en-US" sz="4000" spc="-1" strike="noStrike">
              <a:solidFill>
                <a:schemeClr val="dk1"/>
              </a:solidFill>
              <a:latin typeface="Neue Haas Grotesk Text Pro"/>
            </a:endParaRPr>
          </a:p>
          <a:p>
            <a:pPr marL="685800" indent="0" defTabSz="914400">
              <a:lnSpc>
                <a:spcPct val="100000"/>
              </a:lnSpc>
              <a:spcBef>
                <a:spcPts val="499"/>
              </a:spcBef>
              <a:buNone/>
              <a:tabLst>
                <a:tab algn="l" pos="0"/>
              </a:tabLst>
            </a:pPr>
            <a:r>
              <a:rPr b="1" lang="en-US" sz="3600" spc="-1" strike="noStrike">
                <a:solidFill>
                  <a:schemeClr val="dk1"/>
                </a:solidFill>
                <a:latin typeface="Neue Haas Grotesk Text Pro"/>
              </a:rPr>
              <a:t>Fourth level</a:t>
            </a:r>
            <a:endParaRPr b="0" lang="en-US" sz="3600" spc="-1" strike="noStrike">
              <a:solidFill>
                <a:schemeClr val="dk1"/>
              </a:solidFill>
              <a:latin typeface="Neue Haas Grotesk Text Pro"/>
            </a:endParaRPr>
          </a:p>
          <a:p>
            <a:pPr marL="914400" indent="0" defTabSz="914400">
              <a:lnSpc>
                <a:spcPct val="100000"/>
              </a:lnSpc>
              <a:spcBef>
                <a:spcPts val="499"/>
              </a:spcBef>
              <a:buNone/>
              <a:tabLst>
                <a:tab algn="l" pos="0"/>
              </a:tabLst>
            </a:pPr>
            <a:r>
              <a:rPr b="1" lang="en-US" sz="3200" spc="-1" strike="noStrike">
                <a:solidFill>
                  <a:schemeClr val="dk1"/>
                </a:solidFill>
                <a:latin typeface="Neue Haas Grotesk Text Pro"/>
              </a:rPr>
              <a:t>Fifth level</a:t>
            </a:r>
            <a:endParaRPr b="0" lang="en-US" sz="3200" spc="-1" strike="noStrike">
              <a:solidFill>
                <a:schemeClr val="dk1"/>
              </a:solidFill>
              <a:latin typeface="Neue Haas Grotesk Text Pro"/>
            </a:endParaRPr>
          </a:p>
        </p:txBody>
      </p:sp>
    </p:spTree>
  </p:cSld>
  <p:clrMap bg1="lt1" bg2="lt2" tx1="dk1" tx2="dk2" accent1="accent1" accent2="accent2" accent3="accent3" accent4="accent4" accent5="accent5" accent6="accent6" hlink="hlink" folHlink="folHlink"/>
  <p:sldLayoutIdLst>
    <p:sldLayoutId id="2147483711" r:id="rId2"/>
  </p:sldLayoutIdLst>
</p:sldMaster>
</file>

<file path=ppt/slideMasters/slideMaster3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80" name="PlaceHolder 1"/>
          <p:cNvSpPr>
            <a:spLocks noGrp="1"/>
          </p:cNvSpPr>
          <p:nvPr>
            <p:ph type="title"/>
          </p:nvPr>
        </p:nvSpPr>
        <p:spPr>
          <a:xfrm>
            <a:off x="612720" y="-1134000"/>
            <a:ext cx="10652400" cy="91404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181" name="PlaceHolder 2"/>
          <p:cNvSpPr>
            <a:spLocks noGrp="1"/>
          </p:cNvSpPr>
          <p:nvPr>
            <p:ph type="dt" idx="97"/>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82" name="PlaceHolder 3"/>
          <p:cNvSpPr>
            <a:spLocks noGrp="1"/>
          </p:cNvSpPr>
          <p:nvPr>
            <p:ph type="ftr" idx="98"/>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83" name="PlaceHolder 4"/>
          <p:cNvSpPr>
            <a:spLocks noGrp="1"/>
          </p:cNvSpPr>
          <p:nvPr>
            <p:ph type="sldNum" idx="99"/>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5EE657D9-4ECB-40C1-A528-781A1A356342}"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
        <p:nvSpPr>
          <p:cNvPr id="184" name="PlaceHolder 5"/>
          <p:cNvSpPr>
            <a:spLocks noGrp="1"/>
          </p:cNvSpPr>
          <p:nvPr>
            <p:ph type="body"/>
          </p:nvPr>
        </p:nvSpPr>
        <p:spPr>
          <a:xfrm>
            <a:off x="612720" y="548640"/>
            <a:ext cx="8265960" cy="5604840"/>
          </a:xfrm>
          <a:prstGeom prst="rect">
            <a:avLst/>
          </a:prstGeom>
          <a:noFill/>
          <a:ln w="0">
            <a:noFill/>
          </a:ln>
        </p:spPr>
        <p:txBody>
          <a:bodyPr lIns="91440" rIns="91440" tIns="45720" bIns="45720" anchor="t">
            <a:normAutofit/>
          </a:bodyPr>
          <a:p>
            <a:pPr indent="0" defTabSz="914400">
              <a:lnSpc>
                <a:spcPct val="100000"/>
              </a:lnSpc>
              <a:spcBef>
                <a:spcPts val="1001"/>
              </a:spcBef>
              <a:buNone/>
              <a:tabLst>
                <a:tab algn="l" pos="0"/>
              </a:tabLst>
            </a:pPr>
            <a:r>
              <a:rPr b="1" lang="en-US" sz="5000" spc="-1" strike="noStrike">
                <a:solidFill>
                  <a:schemeClr val="dk1"/>
                </a:solidFill>
                <a:latin typeface="Neue Haas Grotesk Text Pro"/>
              </a:rPr>
              <a:t>Click to edit Statement</a:t>
            </a:r>
            <a:endParaRPr b="0" lang="en-US" sz="5000" spc="-1" strike="noStrike">
              <a:solidFill>
                <a:schemeClr val="dk1"/>
              </a:solidFill>
              <a:latin typeface="Neue Haas Grotesk Text Pro"/>
            </a:endParaRPr>
          </a:p>
          <a:p>
            <a:pPr marL="228600" indent="0" defTabSz="914400">
              <a:lnSpc>
                <a:spcPct val="100000"/>
              </a:lnSpc>
              <a:spcBef>
                <a:spcPts val="499"/>
              </a:spcBef>
              <a:buNone/>
              <a:tabLst>
                <a:tab algn="l" pos="0"/>
              </a:tabLst>
            </a:pPr>
            <a:r>
              <a:rPr b="1" lang="en-US" sz="4400" spc="-1" strike="noStrike">
                <a:solidFill>
                  <a:schemeClr val="dk1"/>
                </a:solidFill>
                <a:latin typeface="Neue Haas Grotesk Text Pro"/>
              </a:rPr>
              <a:t>Second level</a:t>
            </a:r>
            <a:endParaRPr b="0" lang="en-US" sz="4400" spc="-1" strike="noStrike">
              <a:solidFill>
                <a:schemeClr val="dk1"/>
              </a:solidFill>
              <a:latin typeface="Neue Haas Grotesk Text Pro"/>
            </a:endParaRPr>
          </a:p>
          <a:p>
            <a:pPr marL="457200" indent="0" defTabSz="914400">
              <a:lnSpc>
                <a:spcPct val="100000"/>
              </a:lnSpc>
              <a:spcBef>
                <a:spcPts val="499"/>
              </a:spcBef>
              <a:buNone/>
              <a:tabLst>
                <a:tab algn="l" pos="0"/>
              </a:tabLst>
            </a:pPr>
            <a:r>
              <a:rPr b="1" lang="en-US" sz="4000" spc="-1" strike="noStrike">
                <a:solidFill>
                  <a:schemeClr val="dk1"/>
                </a:solidFill>
                <a:latin typeface="Neue Haas Grotesk Text Pro"/>
              </a:rPr>
              <a:t>Third level</a:t>
            </a:r>
            <a:endParaRPr b="0" lang="en-US" sz="4000" spc="-1" strike="noStrike">
              <a:solidFill>
                <a:schemeClr val="dk1"/>
              </a:solidFill>
              <a:latin typeface="Neue Haas Grotesk Text Pro"/>
            </a:endParaRPr>
          </a:p>
          <a:p>
            <a:pPr marL="685800" indent="0" defTabSz="914400">
              <a:lnSpc>
                <a:spcPct val="100000"/>
              </a:lnSpc>
              <a:spcBef>
                <a:spcPts val="499"/>
              </a:spcBef>
              <a:buNone/>
              <a:tabLst>
                <a:tab algn="l" pos="0"/>
              </a:tabLst>
            </a:pPr>
            <a:r>
              <a:rPr b="1" lang="en-US" sz="3600" spc="-1" strike="noStrike">
                <a:solidFill>
                  <a:schemeClr val="dk1"/>
                </a:solidFill>
                <a:latin typeface="Neue Haas Grotesk Text Pro"/>
              </a:rPr>
              <a:t>Fourth level</a:t>
            </a:r>
            <a:endParaRPr b="0" lang="en-US" sz="3600" spc="-1" strike="noStrike">
              <a:solidFill>
                <a:schemeClr val="dk1"/>
              </a:solidFill>
              <a:latin typeface="Neue Haas Grotesk Text Pro"/>
            </a:endParaRPr>
          </a:p>
          <a:p>
            <a:pPr marL="914400" indent="0" defTabSz="914400">
              <a:lnSpc>
                <a:spcPct val="100000"/>
              </a:lnSpc>
              <a:spcBef>
                <a:spcPts val="499"/>
              </a:spcBef>
              <a:buNone/>
              <a:tabLst>
                <a:tab algn="l" pos="0"/>
              </a:tabLst>
            </a:pPr>
            <a:r>
              <a:rPr b="1" lang="en-US" sz="3200" spc="-1" strike="noStrike">
                <a:solidFill>
                  <a:schemeClr val="dk1"/>
                </a:solidFill>
                <a:latin typeface="Neue Haas Grotesk Text Pro"/>
              </a:rPr>
              <a:t>Fifth level</a:t>
            </a:r>
            <a:endParaRPr b="0" lang="en-US" sz="3200" spc="-1" strike="noStrike">
              <a:solidFill>
                <a:schemeClr val="dk1"/>
              </a:solidFill>
              <a:latin typeface="Neue Haas Grotesk Text Pro"/>
            </a:endParaRPr>
          </a:p>
        </p:txBody>
      </p:sp>
    </p:spTree>
  </p:cSld>
  <p:clrMap bg1="lt1" bg2="lt2" tx1="dk1" tx2="dk2" accent1="accent1" accent2="accent2" accent3="accent3" accent4="accent4" accent5="accent5" accent6="accent6" hlink="hlink" folHlink="folHlink"/>
  <p:sldLayoutIdLst>
    <p:sldLayoutId id="2147483713" r:id="rId2"/>
  </p:sldLayoutIdLst>
</p:sldMaster>
</file>

<file path=ppt/slideMasters/slideMaster3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31313"/>
        </a:solidFill>
      </p:bgPr>
    </p:bg>
    <p:spTree>
      <p:nvGrpSpPr>
        <p:cNvPr id="1" name=""/>
        <p:cNvGrpSpPr/>
        <p:nvPr/>
      </p:nvGrpSpPr>
      <p:grpSpPr>
        <a:xfrm>
          <a:off x="0" y="0"/>
          <a:ext cx="0" cy="0"/>
          <a:chOff x="0" y="0"/>
          <a:chExt cx="0" cy="0"/>
        </a:xfrm>
      </p:grpSpPr>
      <p:sp>
        <p:nvSpPr>
          <p:cNvPr id="185" name="PlaceHolder 1"/>
          <p:cNvSpPr>
            <a:spLocks noGrp="1"/>
          </p:cNvSpPr>
          <p:nvPr>
            <p:ph type="title"/>
          </p:nvPr>
        </p:nvSpPr>
        <p:spPr>
          <a:xfrm>
            <a:off x="429840" y="411480"/>
            <a:ext cx="5397480" cy="3739680"/>
          </a:xfrm>
          <a:prstGeom prst="rect">
            <a:avLst/>
          </a:prstGeom>
          <a:noFill/>
          <a:ln w="0">
            <a:noFill/>
          </a:ln>
        </p:spPr>
        <p:txBody>
          <a:bodyPr lIns="91440" rIns="91440" tIns="45720" bIns="45720" anchor="t">
            <a:normAutofit/>
          </a:bodyPr>
          <a:p>
            <a:pPr indent="0" defTabSz="914400">
              <a:lnSpc>
                <a:spcPct val="90000"/>
              </a:lnSpc>
              <a:buNone/>
            </a:pPr>
            <a:r>
              <a:rPr b="0" lang="en-US" sz="6600" spc="-1" strike="noStrike">
                <a:solidFill>
                  <a:schemeClr val="dk2"/>
                </a:solidFill>
                <a:latin typeface="Neue Haas Grotesk Text Pro"/>
              </a:rPr>
              <a:t>Click to edit Master title style</a:t>
            </a:r>
            <a:endParaRPr b="0" lang="en-US" sz="6600" spc="-1" strike="noStrike">
              <a:solidFill>
                <a:schemeClr val="dk1"/>
              </a:solidFill>
              <a:latin typeface="Neue Haas Grotesk Text Pro"/>
            </a:endParaRPr>
          </a:p>
        </p:txBody>
      </p:sp>
      <p:sp>
        <p:nvSpPr>
          <p:cNvPr id="186" name="PlaceHolder 2"/>
          <p:cNvSpPr>
            <a:spLocks noGrp="1"/>
          </p:cNvSpPr>
          <p:nvPr>
            <p:ph type="dt" idx="100"/>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2"/>
                </a:solidFill>
                <a:latin typeface="Neue Haas Grotesk Text Pro"/>
              </a:defRPr>
            </a:lvl1pPr>
          </a:lstStyle>
          <a:p>
            <a:pPr indent="0" defTabSz="914400">
              <a:lnSpc>
                <a:spcPct val="100000"/>
              </a:lnSpc>
              <a:buNone/>
            </a:pPr>
            <a:r>
              <a:rPr b="0" lang="en-US" sz="800" spc="-1" strike="noStrike">
                <a:solidFill>
                  <a:schemeClr val="dk2"/>
                </a:solidFill>
                <a:latin typeface="Neue Haas Grotesk Text Pro"/>
              </a:rPr>
              <a:t>&lt;date/time&gt;</a:t>
            </a:r>
            <a:endParaRPr b="0" lang="en-US" sz="800" spc="-1" strike="noStrike">
              <a:solidFill>
                <a:srgbClr val="ffffff"/>
              </a:solidFill>
              <a:latin typeface="Times New Roman"/>
            </a:endParaRPr>
          </a:p>
        </p:txBody>
      </p:sp>
      <p:sp>
        <p:nvSpPr>
          <p:cNvPr id="187" name="PlaceHolder 3"/>
          <p:cNvSpPr>
            <a:spLocks noGrp="1"/>
          </p:cNvSpPr>
          <p:nvPr>
            <p:ph type="ftr" idx="101"/>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r>
              <a:rPr b="0" lang="en-US" sz="800" spc="-1" strike="noStrike">
                <a:solidFill>
                  <a:schemeClr val="dk2"/>
                </a:solidFill>
                <a:latin typeface="Neue Haas Grotesk Text Pro"/>
              </a:rPr>
              <a:t>&lt;footer&gt;</a:t>
            </a:r>
            <a:endParaRPr b="0" lang="en-US" sz="800" spc="-1" strike="noStrike">
              <a:solidFill>
                <a:srgbClr val="ffffff"/>
              </a:solidFill>
              <a:latin typeface="Times New Roman"/>
            </a:endParaRPr>
          </a:p>
        </p:txBody>
      </p:sp>
      <p:sp>
        <p:nvSpPr>
          <p:cNvPr id="188" name="PlaceHolder 4"/>
          <p:cNvSpPr>
            <a:spLocks noGrp="1"/>
          </p:cNvSpPr>
          <p:nvPr>
            <p:ph type="sldNum" idx="102"/>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fld id="{D522E09C-589B-4E04-A07A-0EE47869C4AB}" type="slidenum">
              <a:rPr b="0" lang="en-US" sz="800" spc="-1" strike="noStrike">
                <a:solidFill>
                  <a:schemeClr val="dk2"/>
                </a:solidFill>
                <a:latin typeface="Neue Haas Grotesk Text Pro"/>
              </a:rPr>
              <a:t>&lt;number&gt;</a:t>
            </a:fld>
            <a:endParaRPr b="0" lang="en-US" sz="800" spc="-1" strike="noStrike">
              <a:solidFill>
                <a:srgbClr val="ffffff"/>
              </a:solidFill>
              <a:latin typeface="Times New Roman"/>
            </a:endParaRPr>
          </a:p>
        </p:txBody>
      </p:sp>
      <p:sp>
        <p:nvSpPr>
          <p:cNvPr id="189" name="PlaceHolder 5"/>
          <p:cNvSpPr>
            <a:spLocks noGrp="1"/>
          </p:cNvSpPr>
          <p:nvPr>
            <p:ph type="body"/>
          </p:nvPr>
        </p:nvSpPr>
        <p:spPr>
          <a:xfrm>
            <a:off x="6720120" y="343080"/>
            <a:ext cx="5130720" cy="6171840"/>
          </a:xfrm>
          <a:prstGeom prst="rect">
            <a:avLst/>
          </a:prstGeom>
          <a:blipFill rotWithShape="0">
            <a:blip r:embed="rId2">
              <a:alphaModFix amt="7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Tree>
  </p:cSld>
  <p:clrMap bg1="lt1" bg2="lt2" tx1="dk1" tx2="dk2" accent1="accent1" accent2="accent2" accent3="accent3" accent4="accent4" accent5="accent5" accent6="accent6" hlink="hlink" folHlink="folHlink"/>
  <p:sldLayoutIdLst>
    <p:sldLayoutId id="2147483715" r:id="rId3"/>
  </p:sldLayoutIdLst>
</p:sldMaster>
</file>

<file path=ppt/slideMasters/slideMaster3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0" name="PlaceHolder 1"/>
          <p:cNvSpPr>
            <a:spLocks noGrp="1"/>
          </p:cNvSpPr>
          <p:nvPr>
            <p:ph type="title"/>
          </p:nvPr>
        </p:nvSpPr>
        <p:spPr>
          <a:xfrm>
            <a:off x="1636920" y="5276160"/>
            <a:ext cx="9061200" cy="465840"/>
          </a:xfrm>
          <a:prstGeom prst="rect">
            <a:avLst/>
          </a:prstGeom>
          <a:noFill/>
          <a:ln w="0">
            <a:noFill/>
          </a:ln>
        </p:spPr>
        <p:txBody>
          <a:bodyPr lIns="91440" rIns="91440" tIns="45720" bIns="45720" anchor="t">
            <a:normAutofit fontScale="93195"/>
          </a:bodyPr>
          <a:p>
            <a:pPr indent="0" defTabSz="914400">
              <a:lnSpc>
                <a:spcPct val="120000"/>
              </a:lnSpc>
              <a:buNone/>
            </a:pPr>
            <a:r>
              <a:rPr b="1" lang="en-US" sz="2200" spc="-1" strike="noStrike">
                <a:solidFill>
                  <a:schemeClr val="dk2">
                    <a:lumMod val="75000"/>
                    <a:lumOff val="25000"/>
                  </a:schemeClr>
                </a:solidFill>
                <a:latin typeface="Neue Haas Grotesk Text Pro"/>
              </a:rPr>
              <a:t>Quote Author</a:t>
            </a:r>
            <a:endParaRPr b="0" lang="en-US" sz="2200" spc="-1" strike="noStrike">
              <a:solidFill>
                <a:schemeClr val="dk1"/>
              </a:solidFill>
              <a:latin typeface="Neue Haas Grotesk Text Pro"/>
            </a:endParaRPr>
          </a:p>
        </p:txBody>
      </p:sp>
      <p:sp>
        <p:nvSpPr>
          <p:cNvPr id="191" name="PlaceHolder 2"/>
          <p:cNvSpPr>
            <a:spLocks noGrp="1"/>
          </p:cNvSpPr>
          <p:nvPr>
            <p:ph type="body"/>
          </p:nvPr>
        </p:nvSpPr>
        <p:spPr>
          <a:xfrm>
            <a:off x="1499760" y="1828800"/>
            <a:ext cx="9198360" cy="2871000"/>
          </a:xfrm>
          <a:prstGeom prst="rect">
            <a:avLst/>
          </a:prstGeom>
          <a:noFill/>
          <a:ln w="0">
            <a:noFill/>
          </a:ln>
        </p:spPr>
        <p:txBody>
          <a:bodyPr lIns="91440" rIns="91440" tIns="45720" bIns="45720" anchor="ctr">
            <a:normAutofit/>
          </a:bodyPr>
          <a:p>
            <a:pPr marL="137160" indent="-137160" defTabSz="914400">
              <a:lnSpc>
                <a:spcPct val="100000"/>
              </a:lnSpc>
              <a:buNone/>
              <a:tabLst>
                <a:tab algn="l" pos="0"/>
              </a:tabLst>
            </a:pPr>
            <a:r>
              <a:rPr b="0" lang="en-US" sz="4000" spc="-1" strike="noStrike">
                <a:solidFill>
                  <a:schemeClr val="dk1"/>
                </a:solidFill>
                <a:latin typeface="Neue Haas Grotesk Text Pro"/>
              </a:rPr>
              <a:t>Click to edit Quote</a:t>
            </a:r>
            <a:endParaRPr b="0" lang="en-US" sz="4000" spc="-1" strike="noStrike">
              <a:solidFill>
                <a:schemeClr val="dk1"/>
              </a:solidFill>
              <a:latin typeface="Neue Haas Grotesk Text Pro"/>
            </a:endParaRPr>
          </a:p>
        </p:txBody>
      </p:sp>
      <p:sp>
        <p:nvSpPr>
          <p:cNvPr id="192" name="PlaceHolder 3"/>
          <p:cNvSpPr>
            <a:spLocks noGrp="1"/>
          </p:cNvSpPr>
          <p:nvPr>
            <p:ph type="dt" idx="103"/>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93" name="PlaceHolder 4"/>
          <p:cNvSpPr>
            <a:spLocks noGrp="1"/>
          </p:cNvSpPr>
          <p:nvPr>
            <p:ph type="ftr" idx="104"/>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194" name="PlaceHolder 5"/>
          <p:cNvSpPr>
            <a:spLocks noGrp="1"/>
          </p:cNvSpPr>
          <p:nvPr>
            <p:ph type="sldNum" idx="105"/>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D18433F9-3516-427E-AACF-E7E46CB93E96}"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17" r:id="rId2"/>
  </p:sldLayoutIdLst>
</p:sldMaster>
</file>

<file path=ppt/slideMasters/slideMaster3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95" name="Rectangle: Rounded Corners 5"/>
          <p:cNvSpPr/>
          <p:nvPr/>
        </p:nvSpPr>
        <p:spPr>
          <a:xfrm>
            <a:off x="806400" y="760320"/>
            <a:ext cx="10578960" cy="5337360"/>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tabLst>
                <a:tab algn="l" pos="0"/>
              </a:tabLst>
            </a:pPr>
            <a:endParaRPr b="0" lang="en-US" sz="1800" spc="-1" strike="noStrike">
              <a:solidFill>
                <a:srgbClr val="f0ede6"/>
              </a:solidFill>
              <a:latin typeface="Neue Haas Grotesk Text Pro"/>
            </a:endParaRPr>
          </a:p>
        </p:txBody>
      </p:sp>
      <p:sp>
        <p:nvSpPr>
          <p:cNvPr id="196" name="PlaceHolder 1"/>
          <p:cNvSpPr>
            <a:spLocks noGrp="1"/>
          </p:cNvSpPr>
          <p:nvPr>
            <p:ph type="title"/>
          </p:nvPr>
        </p:nvSpPr>
        <p:spPr>
          <a:xfrm>
            <a:off x="1801440" y="5120640"/>
            <a:ext cx="8549280" cy="621360"/>
          </a:xfrm>
          <a:prstGeom prst="rect">
            <a:avLst/>
          </a:prstGeom>
          <a:noFill/>
          <a:ln w="0">
            <a:noFill/>
          </a:ln>
        </p:spPr>
        <p:txBody>
          <a:bodyPr lIns="91440" rIns="91440" tIns="45720" bIns="45720" anchor="ctr">
            <a:normAutofit/>
          </a:bodyPr>
          <a:p>
            <a:pPr indent="0" defTabSz="914400">
              <a:lnSpc>
                <a:spcPct val="120000"/>
              </a:lnSpc>
              <a:buNone/>
            </a:pPr>
            <a:r>
              <a:rPr b="1" lang="en-US" sz="1800" spc="-1" strike="noStrike">
                <a:solidFill>
                  <a:schemeClr val="dk1"/>
                </a:solidFill>
                <a:latin typeface="Neue Haas Grotesk Text Pro"/>
              </a:rPr>
              <a:t>Quote Author</a:t>
            </a:r>
            <a:endParaRPr b="0" lang="en-US" sz="1800" spc="-1" strike="noStrike">
              <a:solidFill>
                <a:schemeClr val="dk1"/>
              </a:solidFill>
              <a:latin typeface="Neue Haas Grotesk Text Pro"/>
            </a:endParaRPr>
          </a:p>
        </p:txBody>
      </p:sp>
      <p:sp>
        <p:nvSpPr>
          <p:cNvPr id="197" name="PlaceHolder 2"/>
          <p:cNvSpPr>
            <a:spLocks noGrp="1"/>
          </p:cNvSpPr>
          <p:nvPr>
            <p:ph type="body"/>
          </p:nvPr>
        </p:nvSpPr>
        <p:spPr>
          <a:xfrm>
            <a:off x="1654920" y="2094120"/>
            <a:ext cx="8695440" cy="2130120"/>
          </a:xfrm>
          <a:prstGeom prst="rect">
            <a:avLst/>
          </a:prstGeom>
          <a:noFill/>
          <a:ln w="0">
            <a:noFill/>
          </a:ln>
        </p:spPr>
        <p:txBody>
          <a:bodyPr lIns="91440" rIns="91440" tIns="45720" bIns="45720" anchor="ctr">
            <a:normAutofit/>
          </a:bodyPr>
          <a:p>
            <a:pPr marL="137160" indent="-137160" defTabSz="914400">
              <a:lnSpc>
                <a:spcPct val="100000"/>
              </a:lnSpc>
              <a:buNone/>
              <a:tabLst>
                <a:tab algn="l" pos="0"/>
              </a:tabLst>
            </a:pPr>
            <a:r>
              <a:rPr b="0" lang="en-US" sz="3600" spc="-1" strike="noStrike">
                <a:solidFill>
                  <a:schemeClr val="dk1"/>
                </a:solidFill>
                <a:latin typeface="Neue Haas Grotesk Text Pro"/>
              </a:rPr>
              <a:t>Click to edit Quote</a:t>
            </a:r>
            <a:endParaRPr b="0" lang="en-US" sz="3600" spc="-1" strike="noStrike">
              <a:solidFill>
                <a:schemeClr val="dk1"/>
              </a:solidFill>
              <a:latin typeface="Neue Haas Grotesk Text Pro"/>
            </a:endParaRPr>
          </a:p>
        </p:txBody>
      </p:sp>
      <p:sp>
        <p:nvSpPr>
          <p:cNvPr id="198" name="PlaceHolder 3"/>
          <p:cNvSpPr>
            <a:spLocks noGrp="1"/>
          </p:cNvSpPr>
          <p:nvPr>
            <p:ph type="dt" idx="106"/>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99" name="PlaceHolder 4"/>
          <p:cNvSpPr>
            <a:spLocks noGrp="1"/>
          </p:cNvSpPr>
          <p:nvPr>
            <p:ph type="ftr" idx="107"/>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00" name="PlaceHolder 5"/>
          <p:cNvSpPr>
            <a:spLocks noGrp="1"/>
          </p:cNvSpPr>
          <p:nvPr>
            <p:ph type="sldNum" idx="108"/>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7693B1CF-B9F3-4E3E-B35F-D86F66893DC8}"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19" r:id="rId2"/>
  </p:sldLayoutIdLst>
</p:sldMaster>
</file>

<file path=ppt/slideMasters/slideMaster3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ede6"/>
        </a:solidFill>
      </p:bgPr>
    </p:bg>
    <p:spTree>
      <p:nvGrpSpPr>
        <p:cNvPr id="1" name=""/>
        <p:cNvGrpSpPr/>
        <p:nvPr/>
      </p:nvGrpSpPr>
      <p:grpSpPr>
        <a:xfrm>
          <a:off x="0" y="0"/>
          <a:ext cx="0" cy="0"/>
          <a:chOff x="0" y="0"/>
          <a:chExt cx="0" cy="0"/>
        </a:xfrm>
      </p:grpSpPr>
      <p:sp>
        <p:nvSpPr>
          <p:cNvPr id="201" name="PlaceHolder 1"/>
          <p:cNvSpPr>
            <a:spLocks noGrp="1"/>
          </p:cNvSpPr>
          <p:nvPr>
            <p:ph type="title"/>
          </p:nvPr>
        </p:nvSpPr>
        <p:spPr>
          <a:xfrm>
            <a:off x="598680" y="4965120"/>
            <a:ext cx="9450360" cy="1288800"/>
          </a:xfrm>
          <a:prstGeom prst="rect">
            <a:avLst/>
          </a:prstGeom>
          <a:noFill/>
          <a:ln w="0">
            <a:noFill/>
          </a:ln>
        </p:spPr>
        <p:txBody>
          <a:bodyPr lIns="91440" rIns="91440" tIns="45720" bIns="45720" anchor="b">
            <a:normAutofit/>
          </a:bodyPr>
          <a:p>
            <a:pPr indent="0" defTabSz="914400">
              <a:lnSpc>
                <a:spcPct val="120000"/>
              </a:lnSpc>
              <a:buNone/>
            </a:pPr>
            <a:r>
              <a:rPr b="1" lang="en-US" sz="1800" spc="-1" strike="noStrike">
                <a:solidFill>
                  <a:schemeClr val="dk1"/>
                </a:solidFill>
                <a:latin typeface="Neue Haas Grotesk Text Pro"/>
              </a:rPr>
              <a:t>Quote Author</a:t>
            </a:r>
            <a:endParaRPr b="0" lang="en-US" sz="1800" spc="-1" strike="noStrike">
              <a:solidFill>
                <a:schemeClr val="dk1"/>
              </a:solidFill>
              <a:latin typeface="Neue Haas Grotesk Text Pro"/>
            </a:endParaRPr>
          </a:p>
        </p:txBody>
      </p:sp>
      <p:sp>
        <p:nvSpPr>
          <p:cNvPr id="202" name="PlaceHolder 2"/>
          <p:cNvSpPr>
            <a:spLocks noGrp="1"/>
          </p:cNvSpPr>
          <p:nvPr>
            <p:ph type="body"/>
          </p:nvPr>
        </p:nvSpPr>
        <p:spPr>
          <a:xfrm>
            <a:off x="429840" y="438840"/>
            <a:ext cx="9619200" cy="4525920"/>
          </a:xfrm>
          <a:prstGeom prst="rect">
            <a:avLst/>
          </a:prstGeom>
          <a:noFill/>
          <a:ln w="0">
            <a:noFill/>
          </a:ln>
        </p:spPr>
        <p:txBody>
          <a:bodyPr lIns="91440" rIns="91440" tIns="45720" bIns="45720" anchor="ctr">
            <a:normAutofit/>
          </a:bodyPr>
          <a:p>
            <a:pPr marL="164520" indent="-164520" defTabSz="914400">
              <a:lnSpc>
                <a:spcPct val="100000"/>
              </a:lnSpc>
              <a:buNone/>
              <a:tabLst>
                <a:tab algn="l" pos="0"/>
              </a:tabLst>
            </a:pPr>
            <a:r>
              <a:rPr b="0" lang="en-US" sz="4800" spc="-1" strike="noStrike">
                <a:solidFill>
                  <a:schemeClr val="dk1"/>
                </a:solidFill>
                <a:latin typeface="Neue Haas Grotesk Text Pro"/>
              </a:rPr>
              <a:t>Click to edit Quote</a:t>
            </a:r>
            <a:endParaRPr b="0" lang="en-US" sz="4800" spc="-1" strike="noStrike">
              <a:solidFill>
                <a:schemeClr val="dk1"/>
              </a:solidFill>
              <a:latin typeface="Neue Haas Grotesk Text Pro"/>
            </a:endParaRPr>
          </a:p>
        </p:txBody>
      </p:sp>
      <p:sp>
        <p:nvSpPr>
          <p:cNvPr id="203" name="PlaceHolder 3"/>
          <p:cNvSpPr>
            <a:spLocks noGrp="1"/>
          </p:cNvSpPr>
          <p:nvPr>
            <p:ph type="dt" idx="109"/>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04" name="PlaceHolder 4"/>
          <p:cNvSpPr>
            <a:spLocks noGrp="1"/>
          </p:cNvSpPr>
          <p:nvPr>
            <p:ph type="ftr" idx="110"/>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05" name="PlaceHolder 5"/>
          <p:cNvSpPr>
            <a:spLocks noGrp="1"/>
          </p:cNvSpPr>
          <p:nvPr>
            <p:ph type="sldNum" idx="111"/>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611D21BD-BE72-4053-BADC-9E1B072CFF60}"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21" r:id="rId2"/>
  </p:sldLayoutIdLst>
</p:sldMaster>
</file>

<file path=ppt/slideMasters/slideMaster3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ede6"/>
        </a:solidFill>
      </p:bgPr>
    </p:bg>
    <p:spTree>
      <p:nvGrpSpPr>
        <p:cNvPr id="1" name=""/>
        <p:cNvGrpSpPr/>
        <p:nvPr/>
      </p:nvGrpSpPr>
      <p:grpSpPr>
        <a:xfrm>
          <a:off x="0" y="0"/>
          <a:ext cx="0" cy="0"/>
          <a:chOff x="0" y="0"/>
          <a:chExt cx="0" cy="0"/>
        </a:xfrm>
      </p:grpSpPr>
      <p:sp>
        <p:nvSpPr>
          <p:cNvPr id="206" name="PlaceHolder 1"/>
          <p:cNvSpPr>
            <a:spLocks noGrp="1"/>
          </p:cNvSpPr>
          <p:nvPr>
            <p:ph type="title"/>
          </p:nvPr>
        </p:nvSpPr>
        <p:spPr>
          <a:xfrm>
            <a:off x="598680" y="4965120"/>
            <a:ext cx="9148680" cy="1288800"/>
          </a:xfrm>
          <a:prstGeom prst="rect">
            <a:avLst/>
          </a:prstGeom>
          <a:noFill/>
          <a:ln w="0">
            <a:noFill/>
          </a:ln>
        </p:spPr>
        <p:txBody>
          <a:bodyPr lIns="91440" rIns="91440" tIns="45720" bIns="45720" anchor="b">
            <a:normAutofit/>
          </a:bodyPr>
          <a:p>
            <a:pPr indent="0" defTabSz="914400">
              <a:lnSpc>
                <a:spcPct val="120000"/>
              </a:lnSpc>
              <a:buNone/>
            </a:pPr>
            <a:r>
              <a:rPr b="1" lang="en-US" sz="1800" spc="-1" strike="noStrike">
                <a:solidFill>
                  <a:schemeClr val="dk1"/>
                </a:solidFill>
                <a:latin typeface="Neue Haas Grotesk Text Pro"/>
              </a:rPr>
              <a:t>Quote Author</a:t>
            </a:r>
            <a:endParaRPr b="0" lang="en-US" sz="1800" spc="-1" strike="noStrike">
              <a:solidFill>
                <a:schemeClr val="dk1"/>
              </a:solidFill>
              <a:latin typeface="Neue Haas Grotesk Text Pro"/>
            </a:endParaRPr>
          </a:p>
        </p:txBody>
      </p:sp>
      <p:sp>
        <p:nvSpPr>
          <p:cNvPr id="207" name="PlaceHolder 2"/>
          <p:cNvSpPr>
            <a:spLocks noGrp="1"/>
          </p:cNvSpPr>
          <p:nvPr>
            <p:ph type="body"/>
          </p:nvPr>
        </p:nvSpPr>
        <p:spPr>
          <a:xfrm>
            <a:off x="429840" y="1179720"/>
            <a:ext cx="9317520" cy="3785400"/>
          </a:xfrm>
          <a:prstGeom prst="rect">
            <a:avLst/>
          </a:prstGeom>
          <a:noFill/>
          <a:ln w="0">
            <a:noFill/>
          </a:ln>
        </p:spPr>
        <p:txBody>
          <a:bodyPr lIns="91440" rIns="91440" tIns="45720" bIns="45720" anchor="b">
            <a:normAutofit/>
          </a:bodyPr>
          <a:p>
            <a:pPr marL="164520" indent="-164520" defTabSz="914400">
              <a:lnSpc>
                <a:spcPct val="100000"/>
              </a:lnSpc>
              <a:buNone/>
              <a:tabLst>
                <a:tab algn="l" pos="0"/>
              </a:tabLst>
            </a:pPr>
            <a:r>
              <a:rPr b="0" lang="en-US" sz="4800" spc="-1" strike="noStrike">
                <a:solidFill>
                  <a:schemeClr val="dk1"/>
                </a:solidFill>
                <a:latin typeface="Neue Haas Grotesk Text Pro"/>
              </a:rPr>
              <a:t>Click to edit Quote</a:t>
            </a:r>
            <a:endParaRPr b="0" lang="en-US" sz="4800" spc="-1" strike="noStrike">
              <a:solidFill>
                <a:schemeClr val="dk1"/>
              </a:solidFill>
              <a:latin typeface="Neue Haas Grotesk Text Pro"/>
            </a:endParaRPr>
          </a:p>
        </p:txBody>
      </p:sp>
      <p:sp>
        <p:nvSpPr>
          <p:cNvPr id="208" name="PlaceHolder 3"/>
          <p:cNvSpPr>
            <a:spLocks noGrp="1"/>
          </p:cNvSpPr>
          <p:nvPr>
            <p:ph type="dt" idx="112"/>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09" name="PlaceHolder 4"/>
          <p:cNvSpPr>
            <a:spLocks noGrp="1"/>
          </p:cNvSpPr>
          <p:nvPr>
            <p:ph type="ftr" idx="113"/>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10" name="PlaceHolder 5"/>
          <p:cNvSpPr>
            <a:spLocks noGrp="1"/>
          </p:cNvSpPr>
          <p:nvPr>
            <p:ph type="sldNum" idx="114"/>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D80CD787-A2CF-4E7F-AEBE-E18F94AA0DAB}"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23" r:id="rId2"/>
  </p:sldLayoutIdLst>
</p:sldMaster>
</file>

<file path=ppt/slideMasters/slideMaster3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1" name="PlaceHolder 1"/>
          <p:cNvSpPr>
            <a:spLocks noGrp="1"/>
          </p:cNvSpPr>
          <p:nvPr>
            <p:ph type="title"/>
          </p:nvPr>
        </p:nvSpPr>
        <p:spPr>
          <a:xfrm>
            <a:off x="429840" y="294120"/>
            <a:ext cx="11164320" cy="95796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212" name="PlaceHolder 2"/>
          <p:cNvSpPr>
            <a:spLocks noGrp="1"/>
          </p:cNvSpPr>
          <p:nvPr>
            <p:ph type="body"/>
          </p:nvPr>
        </p:nvSpPr>
        <p:spPr>
          <a:xfrm>
            <a:off x="430200" y="2020680"/>
            <a:ext cx="5211360" cy="434304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213" name="PlaceHolder 3"/>
          <p:cNvSpPr>
            <a:spLocks noGrp="1"/>
          </p:cNvSpPr>
          <p:nvPr>
            <p:ph type="body"/>
          </p:nvPr>
        </p:nvSpPr>
        <p:spPr>
          <a:xfrm>
            <a:off x="6381720" y="2020680"/>
            <a:ext cx="5213160" cy="434304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214" name="PlaceHolder 4"/>
          <p:cNvSpPr>
            <a:spLocks noGrp="1"/>
          </p:cNvSpPr>
          <p:nvPr>
            <p:ph type="dt" idx="115"/>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15" name="PlaceHolder 5"/>
          <p:cNvSpPr>
            <a:spLocks noGrp="1"/>
          </p:cNvSpPr>
          <p:nvPr>
            <p:ph type="ftr" idx="116"/>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16" name="PlaceHolder 6"/>
          <p:cNvSpPr>
            <a:spLocks noGrp="1"/>
          </p:cNvSpPr>
          <p:nvPr>
            <p:ph type="sldNum" idx="117"/>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51455FDD-E891-4A42-95D8-AD463D3C5CFD}"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25" r:id="rId2"/>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1014840" y="2477880"/>
            <a:ext cx="4324680" cy="2454480"/>
          </a:xfrm>
          <a:prstGeom prst="rect">
            <a:avLst/>
          </a:prstGeom>
          <a:noFill/>
          <a:ln w="0">
            <a:noFill/>
          </a:ln>
        </p:spPr>
        <p:txBody>
          <a:bodyPr lIns="91440" rIns="91440" tIns="45720" bIns="45720" anchor="t">
            <a:normAutofit/>
          </a:bodyPr>
          <a:p>
            <a:pPr indent="0" defTabSz="914400">
              <a:lnSpc>
                <a:spcPct val="90000"/>
              </a:lnSpc>
              <a:buNone/>
            </a:pPr>
            <a:r>
              <a:rPr b="0" lang="en-US" sz="4400" spc="-1" strike="noStrike">
                <a:solidFill>
                  <a:schemeClr val="dk1"/>
                </a:solidFill>
                <a:latin typeface="Neue Haas Grotesk Text Pro"/>
              </a:rPr>
              <a:t>Click to edit Master title style</a:t>
            </a:r>
            <a:endParaRPr b="0" lang="en-US" sz="4400" spc="-1" strike="noStrike">
              <a:solidFill>
                <a:schemeClr val="dk1"/>
              </a:solidFill>
              <a:latin typeface="Neue Haas Grotesk Text Pro"/>
            </a:endParaRPr>
          </a:p>
        </p:txBody>
      </p:sp>
      <p:sp>
        <p:nvSpPr>
          <p:cNvPr id="17" name="PlaceHolder 2"/>
          <p:cNvSpPr>
            <a:spLocks noGrp="1"/>
          </p:cNvSpPr>
          <p:nvPr>
            <p:ph type="body"/>
          </p:nvPr>
        </p:nvSpPr>
        <p:spPr>
          <a:xfrm>
            <a:off x="6273720" y="2477880"/>
            <a:ext cx="4324680" cy="2459520"/>
          </a:xfrm>
          <a:prstGeom prst="rect">
            <a:avLst/>
          </a:prstGeom>
          <a:noFill/>
          <a:ln w="0">
            <a:noFill/>
          </a:ln>
        </p:spPr>
        <p:txBody>
          <a:bodyPr lIns="91440" rIns="91440" tIns="45720" bIns="45720" anchor="t">
            <a:normAutofit/>
          </a:bodyPr>
          <a:p>
            <a:pPr indent="0" defTabSz="914400">
              <a:lnSpc>
                <a:spcPct val="120000"/>
              </a:lnSpc>
              <a:spcBef>
                <a:spcPts val="1001"/>
              </a:spcBef>
              <a:buNone/>
              <a:tabLst>
                <a:tab algn="l" pos="0"/>
              </a:tabLst>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marL="228600" indent="0" defTabSz="914400">
              <a:lnSpc>
                <a:spcPct val="120000"/>
              </a:lnSpc>
              <a:spcBef>
                <a:spcPts val="499"/>
              </a:spcBef>
              <a:buNone/>
              <a:tabLst>
                <a:tab algn="l" pos="0"/>
              </a:tabLst>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marL="457200" indent="0" defTabSz="914400">
              <a:lnSpc>
                <a:spcPct val="120000"/>
              </a:lnSpc>
              <a:spcBef>
                <a:spcPts val="499"/>
              </a:spcBef>
              <a:buNone/>
              <a:tabLst>
                <a:tab algn="l" pos="0"/>
              </a:tabLst>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marL="685800" indent="0" defTabSz="914400">
              <a:lnSpc>
                <a:spcPct val="120000"/>
              </a:lnSpc>
              <a:spcBef>
                <a:spcPts val="499"/>
              </a:spcBef>
              <a:buNone/>
              <a:tabLst>
                <a:tab algn="l" pos="0"/>
              </a:tabLst>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marL="914400" indent="0" defTabSz="914400">
              <a:lnSpc>
                <a:spcPct val="120000"/>
              </a:lnSpc>
              <a:spcBef>
                <a:spcPts val="499"/>
              </a:spcBef>
              <a:buNone/>
              <a:tabLst>
                <a:tab algn="l" pos="0"/>
              </a:tabLst>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18" name="PlaceHolder 3"/>
          <p:cNvSpPr>
            <a:spLocks noGrp="1"/>
          </p:cNvSpPr>
          <p:nvPr>
            <p:ph type="dt" idx="10"/>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19" name="PlaceHolder 4"/>
          <p:cNvSpPr>
            <a:spLocks noGrp="1"/>
          </p:cNvSpPr>
          <p:nvPr>
            <p:ph type="ftr" idx="11"/>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0" name="PlaceHolder 5"/>
          <p:cNvSpPr>
            <a:spLocks noGrp="1"/>
          </p:cNvSpPr>
          <p:nvPr>
            <p:ph type="sldNum" idx="12"/>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B9A85283-D61C-4FE1-A501-5D5C1AF7F4DE}"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5" r:id="rId2"/>
  </p:sldLayoutIdLst>
</p:sldMaster>
</file>

<file path=ppt/slideMasters/slideMaster4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7" name="PlaceHolder 1"/>
          <p:cNvSpPr>
            <a:spLocks noGrp="1"/>
          </p:cNvSpPr>
          <p:nvPr>
            <p:ph type="title"/>
          </p:nvPr>
        </p:nvSpPr>
        <p:spPr>
          <a:xfrm>
            <a:off x="429840" y="276120"/>
            <a:ext cx="11164320" cy="97632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218" name="PlaceHolder 2"/>
          <p:cNvSpPr>
            <a:spLocks noGrp="1"/>
          </p:cNvSpPr>
          <p:nvPr>
            <p:ph type="body"/>
          </p:nvPr>
        </p:nvSpPr>
        <p:spPr>
          <a:xfrm>
            <a:off x="429840" y="1380600"/>
            <a:ext cx="5211720" cy="559440"/>
          </a:xfrm>
          <a:prstGeom prst="rect">
            <a:avLst/>
          </a:prstGeom>
          <a:noFill/>
          <a:ln w="0">
            <a:noFill/>
          </a:ln>
        </p:spPr>
        <p:txBody>
          <a:bodyPr lIns="91440" rIns="91440" tIns="45720" bIns="45720" anchor="b">
            <a:normAutofit fontScale="93441" lnSpcReduction="10000"/>
          </a:bodyPr>
          <a:p>
            <a:pPr indent="0" defTabSz="914400">
              <a:lnSpc>
                <a:spcPct val="90000"/>
              </a:lnSpc>
              <a:spcBef>
                <a:spcPts val="1001"/>
              </a:spcBef>
              <a:buNone/>
              <a:tabLst>
                <a:tab algn="l" pos="0"/>
              </a:tabLst>
            </a:pPr>
            <a:r>
              <a:rPr b="1" lang="en-US" sz="2000" spc="-1" strike="noStrike" cap="all">
                <a:solidFill>
                  <a:schemeClr val="dk1"/>
                </a:solidFill>
                <a:latin typeface="Neue Haas Grotesk Text Pro"/>
              </a:rPr>
              <a:t>Click to edit Master text styles</a:t>
            </a:r>
            <a:endParaRPr b="0" lang="en-US" sz="2000" spc="-1" strike="noStrike">
              <a:solidFill>
                <a:schemeClr val="dk1"/>
              </a:solidFill>
              <a:latin typeface="Neue Haas Grotesk Text Pro"/>
            </a:endParaRPr>
          </a:p>
        </p:txBody>
      </p:sp>
      <p:sp>
        <p:nvSpPr>
          <p:cNvPr id="219" name="PlaceHolder 3"/>
          <p:cNvSpPr>
            <a:spLocks noGrp="1"/>
          </p:cNvSpPr>
          <p:nvPr>
            <p:ph type="body"/>
          </p:nvPr>
        </p:nvSpPr>
        <p:spPr>
          <a:xfrm>
            <a:off x="430200" y="2021040"/>
            <a:ext cx="5211360" cy="434304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220" name="PlaceHolder 4"/>
          <p:cNvSpPr>
            <a:spLocks noGrp="1"/>
          </p:cNvSpPr>
          <p:nvPr>
            <p:ph type="body"/>
          </p:nvPr>
        </p:nvSpPr>
        <p:spPr>
          <a:xfrm>
            <a:off x="6382440" y="1380600"/>
            <a:ext cx="5211720" cy="559440"/>
          </a:xfrm>
          <a:prstGeom prst="rect">
            <a:avLst/>
          </a:prstGeom>
          <a:noFill/>
          <a:ln w="0">
            <a:noFill/>
          </a:ln>
        </p:spPr>
        <p:txBody>
          <a:bodyPr lIns="91440" rIns="91440" tIns="45720" bIns="45720" anchor="b">
            <a:normAutofit fontScale="93441" lnSpcReduction="10000"/>
          </a:bodyPr>
          <a:p>
            <a:pPr indent="0" defTabSz="914400">
              <a:lnSpc>
                <a:spcPct val="90000"/>
              </a:lnSpc>
              <a:spcBef>
                <a:spcPts val="1001"/>
              </a:spcBef>
              <a:buNone/>
              <a:tabLst>
                <a:tab algn="l" pos="0"/>
              </a:tabLst>
            </a:pPr>
            <a:r>
              <a:rPr b="1" lang="en-US" sz="2000" spc="-1" strike="noStrike" cap="all">
                <a:solidFill>
                  <a:schemeClr val="dk1"/>
                </a:solidFill>
                <a:latin typeface="Neue Haas Grotesk Text Pro"/>
              </a:rPr>
              <a:t>Click to edit Master text styles</a:t>
            </a:r>
            <a:endParaRPr b="0" lang="en-US" sz="2000" spc="-1" strike="noStrike">
              <a:solidFill>
                <a:schemeClr val="dk1"/>
              </a:solidFill>
              <a:latin typeface="Neue Haas Grotesk Text Pro"/>
            </a:endParaRPr>
          </a:p>
        </p:txBody>
      </p:sp>
      <p:sp>
        <p:nvSpPr>
          <p:cNvPr id="221" name="PlaceHolder 5"/>
          <p:cNvSpPr>
            <a:spLocks noGrp="1"/>
          </p:cNvSpPr>
          <p:nvPr>
            <p:ph type="body"/>
          </p:nvPr>
        </p:nvSpPr>
        <p:spPr>
          <a:xfrm>
            <a:off x="6381720" y="2021040"/>
            <a:ext cx="5213160" cy="434304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222" name="PlaceHolder 6"/>
          <p:cNvSpPr>
            <a:spLocks noGrp="1"/>
          </p:cNvSpPr>
          <p:nvPr>
            <p:ph type="dt" idx="118"/>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23" name="PlaceHolder 7"/>
          <p:cNvSpPr>
            <a:spLocks noGrp="1"/>
          </p:cNvSpPr>
          <p:nvPr>
            <p:ph type="ftr" idx="119"/>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24" name="PlaceHolder 8"/>
          <p:cNvSpPr>
            <a:spLocks noGrp="1"/>
          </p:cNvSpPr>
          <p:nvPr>
            <p:ph type="sldNum" idx="120"/>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4F5E2314-DD99-42CA-96F7-EB49BB18F3CD}"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27" r:id="rId2"/>
  </p:sldLayoutIdLst>
</p:sldMaster>
</file>

<file path=ppt/slideMasters/slideMaster4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25" name="PlaceHolder 1"/>
          <p:cNvSpPr>
            <a:spLocks noGrp="1"/>
          </p:cNvSpPr>
          <p:nvPr>
            <p:ph type="title"/>
          </p:nvPr>
        </p:nvSpPr>
        <p:spPr>
          <a:xfrm>
            <a:off x="429840" y="283320"/>
            <a:ext cx="10652400" cy="96876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226" name="PlaceHolder 2"/>
          <p:cNvSpPr>
            <a:spLocks noGrp="1"/>
          </p:cNvSpPr>
          <p:nvPr>
            <p:ph type="dt" idx="121"/>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27" name="PlaceHolder 3"/>
          <p:cNvSpPr>
            <a:spLocks noGrp="1"/>
          </p:cNvSpPr>
          <p:nvPr>
            <p:ph type="ftr" idx="122"/>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28" name="PlaceHolder 4"/>
          <p:cNvSpPr>
            <a:spLocks noGrp="1"/>
          </p:cNvSpPr>
          <p:nvPr>
            <p:ph type="sldNum" idx="123"/>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571CF8F6-58BF-4E8B-980C-4222804ECC1F}"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29" r:id="rId2"/>
  </p:sldLayoutIdLst>
</p:sldMaster>
</file>

<file path=ppt/slideMasters/slideMaster4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0" name="PlaceHolder 1"/>
          <p:cNvSpPr>
            <a:spLocks noGrp="1"/>
          </p:cNvSpPr>
          <p:nvPr>
            <p:ph type="dt" idx="124"/>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31" name="PlaceHolder 2"/>
          <p:cNvSpPr>
            <a:spLocks noGrp="1"/>
          </p:cNvSpPr>
          <p:nvPr>
            <p:ph type="ftr" idx="125"/>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32" name="PlaceHolder 3"/>
          <p:cNvSpPr>
            <a:spLocks noGrp="1"/>
          </p:cNvSpPr>
          <p:nvPr>
            <p:ph type="sldNum" idx="126"/>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63DD045F-F0FE-4233-ADF3-848F47C54BF8}"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31" r:id="rId2"/>
  </p:sldLayoutIdLst>
</p:sldMaster>
</file>

<file path=ppt/slideMasters/slideMaster4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3" name="PlaceHolder 1"/>
          <p:cNvSpPr>
            <a:spLocks noGrp="1"/>
          </p:cNvSpPr>
          <p:nvPr>
            <p:ph type="title"/>
          </p:nvPr>
        </p:nvSpPr>
        <p:spPr>
          <a:xfrm>
            <a:off x="429840" y="553680"/>
            <a:ext cx="3595320" cy="2212560"/>
          </a:xfrm>
          <a:prstGeom prst="rect">
            <a:avLst/>
          </a:prstGeom>
          <a:noFill/>
          <a:ln w="0">
            <a:noFill/>
          </a:ln>
        </p:spPr>
        <p:txBody>
          <a:bodyPr lIns="91440" rIns="91440" tIns="45720" bIns="45720" anchor="t">
            <a:norm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234" name="PlaceHolder 2"/>
          <p:cNvSpPr>
            <a:spLocks noGrp="1"/>
          </p:cNvSpPr>
          <p:nvPr>
            <p:ph type="body"/>
          </p:nvPr>
        </p:nvSpPr>
        <p:spPr>
          <a:xfrm>
            <a:off x="429840" y="2823120"/>
            <a:ext cx="3309120" cy="3480840"/>
          </a:xfrm>
          <a:prstGeom prst="rect">
            <a:avLst/>
          </a:prstGeom>
          <a:noFill/>
          <a:ln w="0">
            <a:noFill/>
          </a:ln>
        </p:spPr>
        <p:txBody>
          <a:bodyPr lIns="91440" rIns="91440" tIns="45720" bIns="45720" anchor="t">
            <a:normAutofit/>
          </a:bodyPr>
          <a:p>
            <a:pPr indent="0" defTabSz="914400">
              <a:lnSpc>
                <a:spcPct val="120000"/>
              </a:lnSpc>
              <a:spcBef>
                <a:spcPts val="1001"/>
              </a:spcBef>
              <a:buNone/>
              <a:tabLst>
                <a:tab algn="l" pos="0"/>
              </a:tabLst>
            </a:pPr>
            <a:r>
              <a:rPr b="0" lang="en-US" sz="1600" spc="-1" strike="noStrike">
                <a:solidFill>
                  <a:schemeClr val="dk1"/>
                </a:solidFill>
                <a:latin typeface="Neue Haas Grotesk Text Pro"/>
              </a:rPr>
              <a:t>Click to edit Master text styles</a:t>
            </a:r>
            <a:endParaRPr b="0" lang="en-US" sz="1600" spc="-1" strike="noStrike">
              <a:solidFill>
                <a:schemeClr val="dk1"/>
              </a:solidFill>
              <a:latin typeface="Neue Haas Grotesk Text Pro"/>
            </a:endParaRPr>
          </a:p>
        </p:txBody>
      </p:sp>
      <p:sp>
        <p:nvSpPr>
          <p:cNvPr id="235" name="PlaceHolder 3"/>
          <p:cNvSpPr>
            <a:spLocks noGrp="1"/>
          </p:cNvSpPr>
          <p:nvPr>
            <p:ph type="body"/>
          </p:nvPr>
        </p:nvSpPr>
        <p:spPr>
          <a:xfrm>
            <a:off x="5136840" y="553680"/>
            <a:ext cx="6466320" cy="5752080"/>
          </a:xfrm>
          <a:prstGeom prst="rect">
            <a:avLst/>
          </a:prstGeom>
          <a:noFill/>
          <a:ln w="0">
            <a:noFill/>
          </a:ln>
        </p:spPr>
        <p:txBody>
          <a:bodyPr lIns="91440" rIns="91440" tIns="45720" bIns="45720" anchor="t">
            <a:norm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236" name="PlaceHolder 4"/>
          <p:cNvSpPr>
            <a:spLocks noGrp="1"/>
          </p:cNvSpPr>
          <p:nvPr>
            <p:ph type="dt" idx="127"/>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37" name="PlaceHolder 5"/>
          <p:cNvSpPr>
            <a:spLocks noGrp="1"/>
          </p:cNvSpPr>
          <p:nvPr>
            <p:ph type="ftr" idx="128"/>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38" name="PlaceHolder 6"/>
          <p:cNvSpPr>
            <a:spLocks noGrp="1"/>
          </p:cNvSpPr>
          <p:nvPr>
            <p:ph type="sldNum" idx="129"/>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63D3D16C-F721-4657-97E0-2EF531B77BB1}"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33" r:id="rId2"/>
  </p:sldLayoutIdLst>
</p:sldMaster>
</file>

<file path=ppt/slideMasters/slideMaster4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39" name="PlaceHolder 1"/>
          <p:cNvSpPr>
            <a:spLocks noGrp="1"/>
          </p:cNvSpPr>
          <p:nvPr>
            <p:ph type="title"/>
          </p:nvPr>
        </p:nvSpPr>
        <p:spPr>
          <a:xfrm>
            <a:off x="429840" y="557640"/>
            <a:ext cx="3593160" cy="2211840"/>
          </a:xfrm>
          <a:prstGeom prst="rect">
            <a:avLst/>
          </a:prstGeom>
          <a:noFill/>
          <a:ln w="0">
            <a:noFill/>
          </a:ln>
        </p:spPr>
        <p:txBody>
          <a:bodyPr lIns="91440" rIns="91440" tIns="45720" bIns="45720" anchor="t">
            <a:norm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240" name="PlaceHolder 2"/>
          <p:cNvSpPr>
            <a:spLocks noGrp="1"/>
          </p:cNvSpPr>
          <p:nvPr>
            <p:ph type="body"/>
          </p:nvPr>
        </p:nvSpPr>
        <p:spPr>
          <a:xfrm>
            <a:off x="429840" y="2826000"/>
            <a:ext cx="3309840" cy="3434400"/>
          </a:xfrm>
          <a:prstGeom prst="rect">
            <a:avLst/>
          </a:prstGeom>
          <a:noFill/>
          <a:ln w="0">
            <a:noFill/>
          </a:ln>
        </p:spPr>
        <p:txBody>
          <a:bodyPr lIns="91440" rIns="91440" tIns="45720" bIns="45720" anchor="b">
            <a:noAutofit/>
          </a:bodyPr>
          <a:p>
            <a:pPr indent="0" defTabSz="914400">
              <a:lnSpc>
                <a:spcPct val="120000"/>
              </a:lnSpc>
              <a:spcBef>
                <a:spcPts val="1001"/>
              </a:spcBef>
              <a:buNone/>
              <a:tabLst>
                <a:tab algn="l" pos="0"/>
              </a:tabLst>
            </a:pPr>
            <a:r>
              <a:rPr b="0" lang="en-US" sz="1600" spc="-1" strike="noStrike">
                <a:solidFill>
                  <a:schemeClr val="dk1"/>
                </a:solidFill>
                <a:latin typeface="Neue Haas Grotesk Text Pro"/>
              </a:rPr>
              <a:t>Click to edit Master text styles</a:t>
            </a:r>
            <a:endParaRPr b="0" lang="en-US" sz="1600" spc="-1" strike="noStrike">
              <a:solidFill>
                <a:schemeClr val="dk1"/>
              </a:solidFill>
              <a:latin typeface="Neue Haas Grotesk Text Pro"/>
            </a:endParaRPr>
          </a:p>
        </p:txBody>
      </p:sp>
      <p:sp>
        <p:nvSpPr>
          <p:cNvPr id="241" name="PlaceHolder 3"/>
          <p:cNvSpPr>
            <a:spLocks noGrp="1"/>
          </p:cNvSpPr>
          <p:nvPr>
            <p:ph type="body"/>
          </p:nvPr>
        </p:nvSpPr>
        <p:spPr>
          <a:xfrm>
            <a:off x="4502880" y="343080"/>
            <a:ext cx="734580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242" name="PlaceHolder 4"/>
          <p:cNvSpPr>
            <a:spLocks noGrp="1"/>
          </p:cNvSpPr>
          <p:nvPr>
            <p:ph type="dt" idx="130"/>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43" name="PlaceHolder 5"/>
          <p:cNvSpPr>
            <a:spLocks noGrp="1"/>
          </p:cNvSpPr>
          <p:nvPr>
            <p:ph type="ftr" idx="131"/>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44" name="PlaceHolder 6"/>
          <p:cNvSpPr>
            <a:spLocks noGrp="1"/>
          </p:cNvSpPr>
          <p:nvPr>
            <p:ph type="sldNum" idx="132"/>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7A9DA8B3-BB7E-4850-8000-6818D60C1BC6}"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35" r:id="rId3"/>
  </p:sldLayoutIdLst>
</p:sldMaster>
</file>

<file path=ppt/slideMasters/slideMaster4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31313"/>
        </a:solidFill>
      </p:bgPr>
    </p:bg>
    <p:spTree>
      <p:nvGrpSpPr>
        <p:cNvPr id="1" name=""/>
        <p:cNvGrpSpPr/>
        <p:nvPr/>
      </p:nvGrpSpPr>
      <p:grpSpPr>
        <a:xfrm>
          <a:off x="0" y="0"/>
          <a:ext cx="0" cy="0"/>
          <a:chOff x="0" y="0"/>
          <a:chExt cx="0" cy="0"/>
        </a:xfrm>
      </p:grpSpPr>
      <p:sp>
        <p:nvSpPr>
          <p:cNvPr id="245" name="PlaceHolder 1"/>
          <p:cNvSpPr>
            <a:spLocks noGrp="1"/>
          </p:cNvSpPr>
          <p:nvPr>
            <p:ph type="title"/>
          </p:nvPr>
        </p:nvSpPr>
        <p:spPr>
          <a:xfrm>
            <a:off x="7269480" y="411480"/>
            <a:ext cx="4361400" cy="3968280"/>
          </a:xfrm>
          <a:prstGeom prst="rect">
            <a:avLst/>
          </a:prstGeom>
          <a:noFill/>
          <a:ln w="0">
            <a:noFill/>
          </a:ln>
        </p:spPr>
        <p:txBody>
          <a:bodyPr lIns="91440" rIns="91440" tIns="45720" bIns="45720" anchor="t">
            <a:normAutofit/>
          </a:bodyPr>
          <a:p>
            <a:pPr indent="0" defTabSz="914400">
              <a:lnSpc>
                <a:spcPct val="90000"/>
              </a:lnSpc>
              <a:buNone/>
            </a:pPr>
            <a:r>
              <a:rPr b="0" lang="en-US" sz="5200" spc="-1" strike="noStrike">
                <a:solidFill>
                  <a:schemeClr val="dk2"/>
                </a:solidFill>
                <a:latin typeface="Neue Haas Grotesk Text Pro"/>
              </a:rPr>
              <a:t>Click to edit Master title style</a:t>
            </a:r>
            <a:endParaRPr b="0" lang="en-US" sz="5200" spc="-1" strike="noStrike">
              <a:solidFill>
                <a:schemeClr val="dk1"/>
              </a:solidFill>
              <a:latin typeface="Neue Haas Grotesk Text Pro"/>
            </a:endParaRPr>
          </a:p>
        </p:txBody>
      </p:sp>
      <p:sp>
        <p:nvSpPr>
          <p:cNvPr id="246" name="PlaceHolder 2"/>
          <p:cNvSpPr>
            <a:spLocks noGrp="1"/>
          </p:cNvSpPr>
          <p:nvPr>
            <p:ph type="body"/>
          </p:nvPr>
        </p:nvSpPr>
        <p:spPr>
          <a:xfrm>
            <a:off x="347400" y="343080"/>
            <a:ext cx="6256800" cy="6171840"/>
          </a:xfrm>
          <a:prstGeom prst="rect">
            <a:avLst/>
          </a:prstGeom>
          <a:blipFill rotWithShape="0">
            <a:blip r:embed="rId2">
              <a:alphaModFix amt="7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247" name="PlaceHolder 3"/>
          <p:cNvSpPr>
            <a:spLocks noGrp="1"/>
          </p:cNvSpPr>
          <p:nvPr>
            <p:ph type="dt" idx="133"/>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2"/>
                </a:solidFill>
                <a:latin typeface="Neue Haas Grotesk Text Pro"/>
              </a:defRPr>
            </a:lvl1pPr>
          </a:lstStyle>
          <a:p>
            <a:pPr indent="0" defTabSz="914400">
              <a:lnSpc>
                <a:spcPct val="100000"/>
              </a:lnSpc>
              <a:buNone/>
            </a:pPr>
            <a:r>
              <a:rPr b="0" lang="en-US" sz="800" spc="-1" strike="noStrike">
                <a:solidFill>
                  <a:schemeClr val="dk2"/>
                </a:solidFill>
                <a:latin typeface="Neue Haas Grotesk Text Pro"/>
              </a:rPr>
              <a:t>&lt;date/time&gt;</a:t>
            </a:r>
            <a:endParaRPr b="0" lang="en-US" sz="800" spc="-1" strike="noStrike">
              <a:solidFill>
                <a:srgbClr val="ffffff"/>
              </a:solidFill>
              <a:latin typeface="Times New Roman"/>
            </a:endParaRPr>
          </a:p>
        </p:txBody>
      </p:sp>
      <p:sp>
        <p:nvSpPr>
          <p:cNvPr id="248" name="PlaceHolder 4"/>
          <p:cNvSpPr>
            <a:spLocks noGrp="1"/>
          </p:cNvSpPr>
          <p:nvPr>
            <p:ph type="ftr" idx="134"/>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r>
              <a:rPr b="0" lang="en-US" sz="800" spc="-1" strike="noStrike">
                <a:solidFill>
                  <a:schemeClr val="dk2"/>
                </a:solidFill>
                <a:latin typeface="Neue Haas Grotesk Text Pro"/>
              </a:rPr>
              <a:t>&lt;footer&gt;</a:t>
            </a:r>
            <a:endParaRPr b="0" lang="en-US" sz="800" spc="-1" strike="noStrike">
              <a:solidFill>
                <a:srgbClr val="ffffff"/>
              </a:solidFill>
              <a:latin typeface="Times New Roman"/>
            </a:endParaRPr>
          </a:p>
        </p:txBody>
      </p:sp>
      <p:sp>
        <p:nvSpPr>
          <p:cNvPr id="249" name="PlaceHolder 5"/>
          <p:cNvSpPr>
            <a:spLocks noGrp="1"/>
          </p:cNvSpPr>
          <p:nvPr>
            <p:ph type="sldNum" idx="135"/>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fld id="{CB396E24-709D-48B5-8FFC-D53FDDB1C8EA}" type="slidenum">
              <a:rPr b="0" lang="en-US" sz="800" spc="-1" strike="noStrike">
                <a:solidFill>
                  <a:schemeClr val="dk2"/>
                </a:solidFill>
                <a:latin typeface="Neue Haas Grotesk Text Pro"/>
              </a:rPr>
              <a:t>&lt;number&gt;</a:t>
            </a:fld>
            <a:endParaRPr b="0" lang="en-US" sz="8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37" r:id="rId3"/>
  </p:sldLayoutIdLst>
</p:sldMaster>
</file>

<file path=ppt/slideMasters/slideMaster4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ede6"/>
        </a:solidFill>
      </p:bgPr>
    </p:bg>
    <p:spTree>
      <p:nvGrpSpPr>
        <p:cNvPr id="1" name=""/>
        <p:cNvGrpSpPr/>
        <p:nvPr/>
      </p:nvGrpSpPr>
      <p:grpSpPr>
        <a:xfrm>
          <a:off x="0" y="0"/>
          <a:ext cx="0" cy="0"/>
          <a:chOff x="0" y="0"/>
          <a:chExt cx="0" cy="0"/>
        </a:xfrm>
      </p:grpSpPr>
      <p:sp>
        <p:nvSpPr>
          <p:cNvPr id="250" name="PlaceHolder 1"/>
          <p:cNvSpPr>
            <a:spLocks noGrp="1"/>
          </p:cNvSpPr>
          <p:nvPr>
            <p:ph type="title"/>
          </p:nvPr>
        </p:nvSpPr>
        <p:spPr>
          <a:xfrm>
            <a:off x="429840" y="429840"/>
            <a:ext cx="10890000" cy="1627200"/>
          </a:xfrm>
          <a:prstGeom prst="rect">
            <a:avLst/>
          </a:prstGeom>
          <a:noFill/>
          <a:ln w="0">
            <a:noFill/>
          </a:ln>
        </p:spPr>
        <p:txBody>
          <a:bodyPr lIns="91440" rIns="91440" tIns="45720" bIns="45720" anchor="t">
            <a:normAutofit/>
          </a:bodyPr>
          <a:p>
            <a:pPr indent="0" defTabSz="914400">
              <a:lnSpc>
                <a:spcPct val="90000"/>
              </a:lnSpc>
              <a:buNone/>
            </a:pPr>
            <a:r>
              <a:rPr b="0" lang="en-US" sz="5400" spc="-1" strike="noStrike">
                <a:solidFill>
                  <a:schemeClr val="dk1"/>
                </a:solidFill>
                <a:latin typeface="Neue Haas Grotesk Text Pro"/>
              </a:rPr>
              <a:t>Click to edit Master title style</a:t>
            </a:r>
            <a:endParaRPr b="0" lang="en-US" sz="5400" spc="-1" strike="noStrike">
              <a:solidFill>
                <a:schemeClr val="dk1"/>
              </a:solidFill>
              <a:latin typeface="Neue Haas Grotesk Text Pro"/>
            </a:endParaRPr>
          </a:p>
        </p:txBody>
      </p:sp>
      <p:sp>
        <p:nvSpPr>
          <p:cNvPr id="251" name="PlaceHolder 2"/>
          <p:cNvSpPr>
            <a:spLocks noGrp="1"/>
          </p:cNvSpPr>
          <p:nvPr>
            <p:ph type="body"/>
          </p:nvPr>
        </p:nvSpPr>
        <p:spPr>
          <a:xfrm>
            <a:off x="429840" y="3264480"/>
            <a:ext cx="10890000" cy="2834280"/>
          </a:xfrm>
          <a:prstGeom prst="rect">
            <a:avLst/>
          </a:prstGeom>
          <a:noFill/>
          <a:ln w="0">
            <a:noFill/>
          </a:ln>
        </p:spPr>
        <p:txBody>
          <a:bodyPr lIns="91440" rIns="91440" tIns="45720" bIns="45720" anchor="t">
            <a:norm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252" name="PlaceHolder 3"/>
          <p:cNvSpPr>
            <a:spLocks noGrp="1"/>
          </p:cNvSpPr>
          <p:nvPr>
            <p:ph type="dt" idx="136"/>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53" name="PlaceHolder 4"/>
          <p:cNvSpPr>
            <a:spLocks noGrp="1"/>
          </p:cNvSpPr>
          <p:nvPr>
            <p:ph type="ftr" idx="137"/>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54" name="PlaceHolder 5"/>
          <p:cNvSpPr>
            <a:spLocks noGrp="1"/>
          </p:cNvSpPr>
          <p:nvPr>
            <p:ph type="sldNum" idx="138"/>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B91B1891-55AC-4E19-9B4E-CD03F8C8AC05}"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39" r:id="rId2"/>
  </p:sldLayoutIdLst>
</p:sldMaster>
</file>

<file path=ppt/slideMasters/slideMaster4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0ede6"/>
        </a:solidFill>
      </p:bgPr>
    </p:bg>
    <p:spTree>
      <p:nvGrpSpPr>
        <p:cNvPr id="1" name=""/>
        <p:cNvGrpSpPr/>
        <p:nvPr/>
      </p:nvGrpSpPr>
      <p:grpSpPr>
        <a:xfrm>
          <a:off x="0" y="0"/>
          <a:ext cx="0" cy="0"/>
          <a:chOff x="0" y="0"/>
          <a:chExt cx="0" cy="0"/>
        </a:xfrm>
      </p:grpSpPr>
      <p:sp>
        <p:nvSpPr>
          <p:cNvPr id="255" name="PlaceHolder 1"/>
          <p:cNvSpPr>
            <a:spLocks noGrp="1"/>
          </p:cNvSpPr>
          <p:nvPr>
            <p:ph type="title"/>
          </p:nvPr>
        </p:nvSpPr>
        <p:spPr>
          <a:xfrm>
            <a:off x="429840" y="1627200"/>
            <a:ext cx="7369560" cy="1841760"/>
          </a:xfrm>
          <a:prstGeom prst="rect">
            <a:avLst/>
          </a:prstGeom>
          <a:noFill/>
          <a:ln w="0">
            <a:noFill/>
          </a:ln>
        </p:spPr>
        <p:txBody>
          <a:bodyPr lIns="91440" rIns="91440" tIns="45720" bIns="45720" anchor="b">
            <a:normAutofit/>
          </a:bodyPr>
          <a:p>
            <a:pPr indent="0" defTabSz="914400">
              <a:lnSpc>
                <a:spcPct val="90000"/>
              </a:lnSpc>
              <a:buNone/>
            </a:pPr>
            <a:r>
              <a:rPr b="0" lang="en-US" sz="6000" spc="-1" strike="noStrike">
                <a:solidFill>
                  <a:schemeClr val="dk1"/>
                </a:solidFill>
                <a:latin typeface="Neue Haas Grotesk Text Pro"/>
              </a:rPr>
              <a:t>Click to edit Master title style</a:t>
            </a:r>
            <a:endParaRPr b="0" lang="en-US" sz="6000" spc="-1" strike="noStrike">
              <a:solidFill>
                <a:schemeClr val="dk1"/>
              </a:solidFill>
              <a:latin typeface="Neue Haas Grotesk Text Pro"/>
            </a:endParaRPr>
          </a:p>
        </p:txBody>
      </p:sp>
      <p:sp>
        <p:nvSpPr>
          <p:cNvPr id="256" name="PlaceHolder 2"/>
          <p:cNvSpPr>
            <a:spLocks noGrp="1"/>
          </p:cNvSpPr>
          <p:nvPr>
            <p:ph type="body"/>
          </p:nvPr>
        </p:nvSpPr>
        <p:spPr>
          <a:xfrm>
            <a:off x="429840" y="3622680"/>
            <a:ext cx="7369560" cy="2230920"/>
          </a:xfrm>
          <a:prstGeom prst="rect">
            <a:avLst/>
          </a:prstGeom>
          <a:noFill/>
          <a:ln w="0">
            <a:noFill/>
          </a:ln>
        </p:spPr>
        <p:txBody>
          <a:bodyPr lIns="91440" rIns="91440" tIns="45720" bIns="45720" anchor="t">
            <a:normAutofit/>
          </a:bodyPr>
          <a:p>
            <a:pPr indent="0" defTabSz="914400">
              <a:lnSpc>
                <a:spcPct val="120000"/>
              </a:lnSpc>
              <a:spcBef>
                <a:spcPts val="1001"/>
              </a:spcBef>
              <a:buNone/>
              <a:tabLst>
                <a:tab algn="l" pos="0"/>
              </a:tabLst>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marL="228600" indent="0" defTabSz="914400">
              <a:lnSpc>
                <a:spcPct val="120000"/>
              </a:lnSpc>
              <a:spcBef>
                <a:spcPts val="499"/>
              </a:spcBef>
              <a:buNone/>
              <a:tabLst>
                <a:tab algn="l" pos="0"/>
              </a:tabLst>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marL="457200" indent="0" defTabSz="914400">
              <a:lnSpc>
                <a:spcPct val="120000"/>
              </a:lnSpc>
              <a:spcBef>
                <a:spcPts val="499"/>
              </a:spcBef>
              <a:buNone/>
              <a:tabLst>
                <a:tab algn="l" pos="0"/>
              </a:tabLst>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marL="685800" indent="0" defTabSz="914400">
              <a:lnSpc>
                <a:spcPct val="120000"/>
              </a:lnSpc>
              <a:spcBef>
                <a:spcPts val="499"/>
              </a:spcBef>
              <a:buNone/>
              <a:tabLst>
                <a:tab algn="l" pos="0"/>
              </a:tabLst>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marL="914400" indent="0" defTabSz="914400">
              <a:lnSpc>
                <a:spcPct val="120000"/>
              </a:lnSpc>
              <a:spcBef>
                <a:spcPts val="499"/>
              </a:spcBef>
              <a:buNone/>
              <a:tabLst>
                <a:tab algn="l" pos="0"/>
              </a:tabLst>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257" name="PlaceHolder 3"/>
          <p:cNvSpPr>
            <a:spLocks noGrp="1"/>
          </p:cNvSpPr>
          <p:nvPr>
            <p:ph type="dt" idx="139"/>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58" name="PlaceHolder 4"/>
          <p:cNvSpPr>
            <a:spLocks noGrp="1"/>
          </p:cNvSpPr>
          <p:nvPr>
            <p:ph type="ftr" idx="140"/>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59" name="PlaceHolder 5"/>
          <p:cNvSpPr>
            <a:spLocks noGrp="1"/>
          </p:cNvSpPr>
          <p:nvPr>
            <p:ph type="sldNum" idx="141"/>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784AD977-2962-4151-928E-98F536B35B02}"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741" r:id="rId2"/>
  </p:sldLayoutIdLst>
</p:sldMaster>
</file>

<file path=ppt/slideMasters/slideMaster4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31313"/>
        </a:solidFill>
      </p:bgPr>
    </p:bg>
    <p:spTree>
      <p:nvGrpSpPr>
        <p:cNvPr id="1" name=""/>
        <p:cNvGrpSpPr/>
        <p:nvPr/>
      </p:nvGrpSpPr>
      <p:grpSpPr>
        <a:xfrm>
          <a:off x="0" y="0"/>
          <a:ext cx="0" cy="0"/>
          <a:chOff x="0" y="0"/>
          <a:chExt cx="0" cy="0"/>
        </a:xfrm>
      </p:grpSpPr>
      <p:sp>
        <p:nvSpPr>
          <p:cNvPr id="260" name="PlaceHolder 1"/>
          <p:cNvSpPr>
            <a:spLocks noGrp="1"/>
          </p:cNvSpPr>
          <p:nvPr>
            <p:ph type="title"/>
          </p:nvPr>
        </p:nvSpPr>
        <p:spPr>
          <a:xfrm>
            <a:off x="429840" y="438840"/>
            <a:ext cx="9317520" cy="4452840"/>
          </a:xfrm>
          <a:prstGeom prst="rect">
            <a:avLst/>
          </a:prstGeom>
          <a:noFill/>
          <a:ln w="0">
            <a:noFill/>
          </a:ln>
        </p:spPr>
        <p:txBody>
          <a:bodyPr lIns="91440" rIns="91440" tIns="45720" bIns="45720" anchor="t">
            <a:normAutofit/>
          </a:bodyPr>
          <a:p>
            <a:pPr indent="0" defTabSz="914400">
              <a:lnSpc>
                <a:spcPct val="90000"/>
              </a:lnSpc>
              <a:buNone/>
            </a:pPr>
            <a:r>
              <a:rPr b="0" lang="en-US" sz="9600" spc="-1" strike="noStrike">
                <a:solidFill>
                  <a:schemeClr val="dk2"/>
                </a:solidFill>
                <a:latin typeface="Neue Haas Grotesk Text Pro"/>
              </a:rPr>
              <a:t>Click to edit Master title style</a:t>
            </a:r>
            <a:endParaRPr b="0" lang="en-US" sz="9600" spc="-1" strike="noStrike">
              <a:solidFill>
                <a:schemeClr val="dk1"/>
              </a:solidFill>
              <a:latin typeface="Neue Haas Grotesk Text Pro"/>
            </a:endParaRPr>
          </a:p>
        </p:txBody>
      </p:sp>
      <p:sp>
        <p:nvSpPr>
          <p:cNvPr id="261" name="PlaceHolder 2"/>
          <p:cNvSpPr>
            <a:spLocks noGrp="1"/>
          </p:cNvSpPr>
          <p:nvPr>
            <p:ph type="dt" idx="142"/>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2"/>
                </a:solidFill>
                <a:latin typeface="Neue Haas Grotesk Text Pro"/>
              </a:defRPr>
            </a:lvl1pPr>
          </a:lstStyle>
          <a:p>
            <a:pPr indent="0" defTabSz="914400">
              <a:lnSpc>
                <a:spcPct val="100000"/>
              </a:lnSpc>
              <a:buNone/>
            </a:pPr>
            <a:r>
              <a:rPr b="0" lang="en-US" sz="800" spc="-1" strike="noStrike">
                <a:solidFill>
                  <a:schemeClr val="dk2"/>
                </a:solidFill>
                <a:latin typeface="Neue Haas Grotesk Text Pro"/>
              </a:rPr>
              <a:t>&lt;date/time&gt;</a:t>
            </a:r>
            <a:endParaRPr b="0" lang="en-US" sz="800" spc="-1" strike="noStrike">
              <a:solidFill>
                <a:srgbClr val="ffffff"/>
              </a:solidFill>
              <a:latin typeface="Times New Roman"/>
            </a:endParaRPr>
          </a:p>
        </p:txBody>
      </p:sp>
      <p:sp>
        <p:nvSpPr>
          <p:cNvPr id="262" name="PlaceHolder 3"/>
          <p:cNvSpPr>
            <a:spLocks noGrp="1"/>
          </p:cNvSpPr>
          <p:nvPr>
            <p:ph type="ftr" idx="143"/>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r>
              <a:rPr b="0" lang="en-US" sz="800" spc="-1" strike="noStrike">
                <a:solidFill>
                  <a:schemeClr val="dk2"/>
                </a:solidFill>
                <a:latin typeface="Neue Haas Grotesk Text Pro"/>
              </a:rPr>
              <a:t>&lt;footer&gt;</a:t>
            </a:r>
            <a:endParaRPr b="0" lang="en-US" sz="800" spc="-1" strike="noStrike">
              <a:solidFill>
                <a:srgbClr val="ffffff"/>
              </a:solidFill>
              <a:latin typeface="Times New Roman"/>
            </a:endParaRPr>
          </a:p>
        </p:txBody>
      </p:sp>
      <p:sp>
        <p:nvSpPr>
          <p:cNvPr id="263" name="PlaceHolder 4"/>
          <p:cNvSpPr>
            <a:spLocks noGrp="1"/>
          </p:cNvSpPr>
          <p:nvPr>
            <p:ph type="sldNum" idx="144"/>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fld id="{F0442AF9-DA64-4603-A70B-7C3A36858DAA}" type="slidenum">
              <a:rPr b="0" lang="en-US" sz="800" spc="-1" strike="noStrike">
                <a:solidFill>
                  <a:schemeClr val="dk2"/>
                </a:solidFill>
                <a:latin typeface="Neue Haas Grotesk Text Pro"/>
              </a:rPr>
              <a:t>&lt;number&gt;</a:t>
            </a:fld>
            <a:endParaRPr b="0" lang="en-US" sz="8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43" r:id="rId2"/>
  </p:sldLayoutIdLst>
</p:sldMaster>
</file>

<file path=ppt/slideMasters/slideMaster4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31313"/>
        </a:solidFill>
      </p:bgPr>
    </p:bg>
    <p:spTree>
      <p:nvGrpSpPr>
        <p:cNvPr id="1" name=""/>
        <p:cNvGrpSpPr/>
        <p:nvPr/>
      </p:nvGrpSpPr>
      <p:grpSpPr>
        <a:xfrm>
          <a:off x="0" y="0"/>
          <a:ext cx="0" cy="0"/>
          <a:chOff x="0" y="0"/>
          <a:chExt cx="0" cy="0"/>
        </a:xfrm>
      </p:grpSpPr>
      <p:sp>
        <p:nvSpPr>
          <p:cNvPr id="266" name="PlaceHolder 1"/>
          <p:cNvSpPr>
            <a:spLocks noGrp="1"/>
          </p:cNvSpPr>
          <p:nvPr>
            <p:ph type="title"/>
          </p:nvPr>
        </p:nvSpPr>
        <p:spPr>
          <a:xfrm>
            <a:off x="1408320" y="1536120"/>
            <a:ext cx="9171000" cy="2614680"/>
          </a:xfrm>
          <a:prstGeom prst="rect">
            <a:avLst/>
          </a:prstGeom>
          <a:noFill/>
          <a:ln w="0">
            <a:noFill/>
          </a:ln>
        </p:spPr>
        <p:txBody>
          <a:bodyPr lIns="91440" rIns="91440" tIns="45720" bIns="45720" anchor="ctr">
            <a:normAutofit/>
          </a:bodyPr>
          <a:p>
            <a:pPr indent="0" algn="ctr" defTabSz="914400">
              <a:lnSpc>
                <a:spcPct val="90000"/>
              </a:lnSpc>
              <a:buNone/>
            </a:pPr>
            <a:r>
              <a:rPr b="0" lang="en-US" sz="5400" spc="-1" strike="noStrike">
                <a:solidFill>
                  <a:schemeClr val="dk2"/>
                </a:solidFill>
                <a:latin typeface="Neue Haas Grotesk Text Pro"/>
              </a:rPr>
              <a:t>Click to edit Master title style</a:t>
            </a:r>
            <a:endParaRPr b="0" lang="en-US" sz="5400" spc="-1" strike="noStrike">
              <a:solidFill>
                <a:schemeClr val="dk1"/>
              </a:solidFill>
              <a:latin typeface="Neue Haas Grotesk Text Pro"/>
            </a:endParaRPr>
          </a:p>
        </p:txBody>
      </p:sp>
      <p:sp>
        <p:nvSpPr>
          <p:cNvPr id="267" name="PlaceHolder 2"/>
          <p:cNvSpPr>
            <a:spLocks noGrp="1"/>
          </p:cNvSpPr>
          <p:nvPr>
            <p:ph type="dt" idx="145"/>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2"/>
                </a:solidFill>
                <a:latin typeface="Neue Haas Grotesk Text Pro"/>
              </a:defRPr>
            </a:lvl1pPr>
          </a:lstStyle>
          <a:p>
            <a:pPr indent="0" defTabSz="914400">
              <a:lnSpc>
                <a:spcPct val="100000"/>
              </a:lnSpc>
              <a:buNone/>
            </a:pPr>
            <a:r>
              <a:rPr b="0" lang="en-US" sz="800" spc="-1" strike="noStrike">
                <a:solidFill>
                  <a:schemeClr val="dk2"/>
                </a:solidFill>
                <a:latin typeface="Neue Haas Grotesk Text Pro"/>
              </a:rPr>
              <a:t>&lt;date/time&gt;</a:t>
            </a:r>
            <a:endParaRPr b="0" lang="en-US" sz="800" spc="-1" strike="noStrike">
              <a:solidFill>
                <a:srgbClr val="ffffff"/>
              </a:solidFill>
              <a:latin typeface="Times New Roman"/>
            </a:endParaRPr>
          </a:p>
        </p:txBody>
      </p:sp>
      <p:sp>
        <p:nvSpPr>
          <p:cNvPr id="268" name="PlaceHolder 3"/>
          <p:cNvSpPr>
            <a:spLocks noGrp="1"/>
          </p:cNvSpPr>
          <p:nvPr>
            <p:ph type="ftr" idx="146"/>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r>
              <a:rPr b="0" lang="en-US" sz="800" spc="-1" strike="noStrike">
                <a:solidFill>
                  <a:schemeClr val="dk2"/>
                </a:solidFill>
                <a:latin typeface="Neue Haas Grotesk Text Pro"/>
              </a:rPr>
              <a:t>&lt;footer&gt;</a:t>
            </a:r>
            <a:endParaRPr b="0" lang="en-US" sz="800" spc="-1" strike="noStrike">
              <a:solidFill>
                <a:srgbClr val="ffffff"/>
              </a:solidFill>
              <a:latin typeface="Times New Roman"/>
            </a:endParaRPr>
          </a:p>
        </p:txBody>
      </p:sp>
      <p:sp>
        <p:nvSpPr>
          <p:cNvPr id="269" name="PlaceHolder 4"/>
          <p:cNvSpPr>
            <a:spLocks noGrp="1"/>
          </p:cNvSpPr>
          <p:nvPr>
            <p:ph type="sldNum" idx="147"/>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fld id="{2760E4AC-19F2-4860-BCCE-9D3FB2A92864}" type="slidenum">
              <a:rPr b="0" lang="en-US" sz="800" spc="-1" strike="noStrike">
                <a:solidFill>
                  <a:schemeClr val="dk2"/>
                </a:solidFill>
                <a:latin typeface="Neue Haas Grotesk Text Pro"/>
              </a:rPr>
              <a:t>&lt;number&gt;</a:t>
            </a:fld>
            <a:endParaRPr b="0" lang="en-US" sz="8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45" r:id="rId2"/>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1014840" y="2039040"/>
            <a:ext cx="3812760" cy="3538440"/>
          </a:xfrm>
          <a:prstGeom prst="rect">
            <a:avLst/>
          </a:prstGeom>
          <a:noFill/>
          <a:ln w="0">
            <a:noFill/>
          </a:ln>
        </p:spPr>
        <p:txBody>
          <a:bodyPr lIns="91440" rIns="91440" tIns="45720" bIns="45720" anchor="t">
            <a:norm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22" name="PlaceHolder 2"/>
          <p:cNvSpPr>
            <a:spLocks noGrp="1"/>
          </p:cNvSpPr>
          <p:nvPr>
            <p:ph type="body"/>
          </p:nvPr>
        </p:nvSpPr>
        <p:spPr>
          <a:xfrm>
            <a:off x="5422320" y="2039040"/>
            <a:ext cx="5047200" cy="3538440"/>
          </a:xfrm>
          <a:prstGeom prst="rect">
            <a:avLst/>
          </a:prstGeom>
          <a:noFill/>
          <a:ln w="0">
            <a:noFill/>
          </a:ln>
        </p:spPr>
        <p:txBody>
          <a:bodyPr lIns="91440" rIns="91440" tIns="45720" bIns="45720" anchor="t">
            <a:norm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23" name="PlaceHolder 3"/>
          <p:cNvSpPr>
            <a:spLocks noGrp="1"/>
          </p:cNvSpPr>
          <p:nvPr>
            <p:ph type="dt" idx="13"/>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4" name="PlaceHolder 4"/>
          <p:cNvSpPr>
            <a:spLocks noGrp="1"/>
          </p:cNvSpPr>
          <p:nvPr>
            <p:ph type="ftr" idx="14"/>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25" name="PlaceHolder 5"/>
          <p:cNvSpPr>
            <a:spLocks noGrp="1"/>
          </p:cNvSpPr>
          <p:nvPr>
            <p:ph type="sldNum" idx="15"/>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C610B2EF-3B65-4498-BB68-FC1AF42B0F19}"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7" r:id="rId2"/>
  </p:sldLayoutIdLst>
</p:sldMaster>
</file>

<file path=ppt/slideMasters/slideMaster5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131313"/>
        </a:solidFill>
      </p:bgPr>
    </p:bg>
    <p:spTree>
      <p:nvGrpSpPr>
        <p:cNvPr id="1" name=""/>
        <p:cNvGrpSpPr/>
        <p:nvPr/>
      </p:nvGrpSpPr>
      <p:grpSpPr>
        <a:xfrm>
          <a:off x="0" y="0"/>
          <a:ext cx="0" cy="0"/>
          <a:chOff x="0" y="0"/>
          <a:chExt cx="0" cy="0"/>
        </a:xfrm>
      </p:grpSpPr>
      <p:sp>
        <p:nvSpPr>
          <p:cNvPr id="272" name="PlaceHolder 1"/>
          <p:cNvSpPr>
            <a:spLocks noGrp="1"/>
          </p:cNvSpPr>
          <p:nvPr>
            <p:ph type="title"/>
          </p:nvPr>
        </p:nvSpPr>
        <p:spPr>
          <a:xfrm>
            <a:off x="429840" y="438840"/>
            <a:ext cx="11493720" cy="4654080"/>
          </a:xfrm>
          <a:prstGeom prst="rect">
            <a:avLst/>
          </a:prstGeom>
          <a:noFill/>
          <a:ln w="0">
            <a:noFill/>
          </a:ln>
        </p:spPr>
        <p:txBody>
          <a:bodyPr lIns="91440" rIns="91440" tIns="45720" bIns="45720" anchor="t">
            <a:normAutofit fontScale="88954"/>
          </a:bodyPr>
          <a:p>
            <a:pPr indent="0" defTabSz="914400">
              <a:lnSpc>
                <a:spcPct val="90000"/>
              </a:lnSpc>
              <a:buNone/>
            </a:pPr>
            <a:r>
              <a:rPr b="0" lang="en-US" sz="12500" spc="-1" strike="noStrike">
                <a:solidFill>
                  <a:schemeClr val="dk2"/>
                </a:solidFill>
                <a:latin typeface="Neue Haas Grotesk Text Pro"/>
              </a:rPr>
              <a:t>Click to edit Master title style</a:t>
            </a:r>
            <a:endParaRPr b="0" lang="en-US" sz="12500" spc="-1" strike="noStrike">
              <a:solidFill>
                <a:schemeClr val="dk1"/>
              </a:solidFill>
              <a:latin typeface="Neue Haas Grotesk Text Pro"/>
            </a:endParaRPr>
          </a:p>
        </p:txBody>
      </p:sp>
      <p:sp>
        <p:nvSpPr>
          <p:cNvPr id="273" name="PlaceHolder 2"/>
          <p:cNvSpPr>
            <a:spLocks noGrp="1"/>
          </p:cNvSpPr>
          <p:nvPr>
            <p:ph type="dt" idx="148"/>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2"/>
                </a:solidFill>
                <a:latin typeface="Neue Haas Grotesk Text Pro"/>
              </a:defRPr>
            </a:lvl1pPr>
          </a:lstStyle>
          <a:p>
            <a:pPr indent="0" defTabSz="914400">
              <a:lnSpc>
                <a:spcPct val="100000"/>
              </a:lnSpc>
              <a:buNone/>
            </a:pPr>
            <a:r>
              <a:rPr b="0" lang="en-US" sz="800" spc="-1" strike="noStrike">
                <a:solidFill>
                  <a:schemeClr val="dk2"/>
                </a:solidFill>
                <a:latin typeface="Neue Haas Grotesk Text Pro"/>
              </a:rPr>
              <a:t>&lt;date/time&gt;</a:t>
            </a:r>
            <a:endParaRPr b="0" lang="en-US" sz="800" spc="-1" strike="noStrike">
              <a:solidFill>
                <a:srgbClr val="ffffff"/>
              </a:solidFill>
              <a:latin typeface="Times New Roman"/>
            </a:endParaRPr>
          </a:p>
        </p:txBody>
      </p:sp>
      <p:sp>
        <p:nvSpPr>
          <p:cNvPr id="274" name="PlaceHolder 3"/>
          <p:cNvSpPr>
            <a:spLocks noGrp="1"/>
          </p:cNvSpPr>
          <p:nvPr>
            <p:ph type="ftr" idx="149"/>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r>
              <a:rPr b="0" lang="en-US" sz="800" spc="-1" strike="noStrike">
                <a:solidFill>
                  <a:schemeClr val="dk2"/>
                </a:solidFill>
                <a:latin typeface="Neue Haas Grotesk Text Pro"/>
              </a:rPr>
              <a:t>&lt;footer&gt;</a:t>
            </a:r>
            <a:endParaRPr b="0" lang="en-US" sz="800" spc="-1" strike="noStrike">
              <a:solidFill>
                <a:srgbClr val="ffffff"/>
              </a:solidFill>
              <a:latin typeface="Times New Roman"/>
            </a:endParaRPr>
          </a:p>
        </p:txBody>
      </p:sp>
      <p:sp>
        <p:nvSpPr>
          <p:cNvPr id="275" name="PlaceHolder 4"/>
          <p:cNvSpPr>
            <a:spLocks noGrp="1"/>
          </p:cNvSpPr>
          <p:nvPr>
            <p:ph type="sldNum" idx="150"/>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fld id="{7FC2F68F-173F-4B92-809E-CE9B03EBD231}" type="slidenum">
              <a:rPr b="0" lang="en-US" sz="800" spc="-1" strike="noStrike">
                <a:solidFill>
                  <a:schemeClr val="dk2"/>
                </a:solidFill>
                <a:latin typeface="Neue Haas Grotesk Text Pro"/>
              </a:rPr>
              <a:t>&lt;number&gt;</a:t>
            </a:fld>
            <a:endParaRPr b="0" lang="en-US" sz="8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47" r:id="rId2"/>
  </p:sldLayoutIdLst>
</p:sldMaster>
</file>

<file path=ppt/slideMasters/slideMaster5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03430"/>
        </a:solidFill>
      </p:bgPr>
    </p:bg>
    <p:spTree>
      <p:nvGrpSpPr>
        <p:cNvPr id="1" name=""/>
        <p:cNvGrpSpPr/>
        <p:nvPr/>
      </p:nvGrpSpPr>
      <p:grpSpPr>
        <a:xfrm>
          <a:off x="0" y="0"/>
          <a:ext cx="0" cy="0"/>
          <a:chOff x="0" y="0"/>
          <a:chExt cx="0" cy="0"/>
        </a:xfrm>
      </p:grpSpPr>
      <p:sp>
        <p:nvSpPr>
          <p:cNvPr id="278" name="Rectangle 6"/>
          <p:cNvSpPr/>
          <p:nvPr/>
        </p:nvSpPr>
        <p:spPr>
          <a:xfrm>
            <a:off x="0" y="0"/>
            <a:ext cx="12191760" cy="685764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Neue Haas Grotesk Text Pro"/>
            </a:endParaRPr>
          </a:p>
        </p:txBody>
      </p:sp>
      <p:sp>
        <p:nvSpPr>
          <p:cNvPr id="279" name="PlaceHolder 1"/>
          <p:cNvSpPr>
            <a:spLocks noGrp="1"/>
          </p:cNvSpPr>
          <p:nvPr>
            <p:ph type="title"/>
          </p:nvPr>
        </p:nvSpPr>
        <p:spPr>
          <a:xfrm>
            <a:off x="429840" y="1810440"/>
            <a:ext cx="7772040" cy="4562640"/>
          </a:xfrm>
          <a:prstGeom prst="rect">
            <a:avLst/>
          </a:prstGeom>
          <a:noFill/>
          <a:ln w="0">
            <a:noFill/>
          </a:ln>
        </p:spPr>
        <p:txBody>
          <a:bodyPr lIns="91440" rIns="91440" tIns="45720" bIns="45720" anchor="b">
            <a:normAutofit/>
          </a:bodyPr>
          <a:p>
            <a:pPr indent="0" defTabSz="914400">
              <a:lnSpc>
                <a:spcPct val="90000"/>
              </a:lnSpc>
              <a:buNone/>
            </a:pPr>
            <a:r>
              <a:rPr b="0" lang="en-US" sz="8000" spc="-1" strike="noStrike">
                <a:solidFill>
                  <a:schemeClr val="dk2"/>
                </a:solidFill>
                <a:latin typeface="Neue Haas Grotesk Text Pro"/>
              </a:rPr>
              <a:t>Click to edit Master title style</a:t>
            </a:r>
            <a:endParaRPr b="0" lang="en-US" sz="8000" spc="-1" strike="noStrike">
              <a:solidFill>
                <a:schemeClr val="dk1"/>
              </a:solidFill>
              <a:latin typeface="Neue Haas Grotesk Text Pro"/>
            </a:endParaRPr>
          </a:p>
        </p:txBody>
      </p:sp>
      <p:sp>
        <p:nvSpPr>
          <p:cNvPr id="280" name="PlaceHolder 2"/>
          <p:cNvSpPr>
            <a:spLocks noGrp="1"/>
          </p:cNvSpPr>
          <p:nvPr>
            <p:ph type="dt" idx="151"/>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2"/>
                </a:solidFill>
                <a:latin typeface="Neue Haas Grotesk Text Pro"/>
              </a:defRPr>
            </a:lvl1pPr>
          </a:lstStyle>
          <a:p>
            <a:pPr indent="0" defTabSz="914400">
              <a:lnSpc>
                <a:spcPct val="100000"/>
              </a:lnSpc>
              <a:buNone/>
            </a:pPr>
            <a:r>
              <a:rPr b="0" lang="en-US" sz="800" spc="-1" strike="noStrike">
                <a:solidFill>
                  <a:schemeClr val="dk2"/>
                </a:solidFill>
                <a:latin typeface="Neue Haas Grotesk Text Pro"/>
              </a:rPr>
              <a:t>&lt;date/time&gt;</a:t>
            </a:r>
            <a:endParaRPr b="0" lang="en-US" sz="800" spc="-1" strike="noStrike">
              <a:solidFill>
                <a:srgbClr val="ffffff"/>
              </a:solidFill>
              <a:latin typeface="Times New Roman"/>
            </a:endParaRPr>
          </a:p>
        </p:txBody>
      </p:sp>
      <p:sp>
        <p:nvSpPr>
          <p:cNvPr id="281" name="PlaceHolder 3"/>
          <p:cNvSpPr>
            <a:spLocks noGrp="1"/>
          </p:cNvSpPr>
          <p:nvPr>
            <p:ph type="ftr" idx="152"/>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r>
              <a:rPr b="0" lang="en-US" sz="800" spc="-1" strike="noStrike">
                <a:solidFill>
                  <a:schemeClr val="dk2"/>
                </a:solidFill>
                <a:latin typeface="Neue Haas Grotesk Text Pro"/>
              </a:rPr>
              <a:t>&lt;footer&gt;</a:t>
            </a:r>
            <a:endParaRPr b="0" lang="en-US" sz="800" spc="-1" strike="noStrike">
              <a:solidFill>
                <a:srgbClr val="ffffff"/>
              </a:solidFill>
              <a:latin typeface="Times New Roman"/>
            </a:endParaRPr>
          </a:p>
        </p:txBody>
      </p:sp>
      <p:sp>
        <p:nvSpPr>
          <p:cNvPr id="282" name="PlaceHolder 4"/>
          <p:cNvSpPr>
            <a:spLocks noGrp="1"/>
          </p:cNvSpPr>
          <p:nvPr>
            <p:ph type="sldNum" idx="153"/>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2"/>
                </a:solidFill>
                <a:latin typeface="Neue Haas Grotesk Text Pro"/>
              </a:defRPr>
            </a:lvl1pPr>
          </a:lstStyle>
          <a:p>
            <a:pPr indent="0" algn="r" defTabSz="914400">
              <a:lnSpc>
                <a:spcPct val="100000"/>
              </a:lnSpc>
              <a:buNone/>
            </a:pPr>
            <a:fld id="{7470109C-67D1-46B5-97EE-D97D3160F5F5}" type="slidenum">
              <a:rPr b="0" lang="en-US" sz="800" spc="-1" strike="noStrike">
                <a:solidFill>
                  <a:schemeClr val="dk2"/>
                </a:solidFill>
                <a:latin typeface="Neue Haas Grotesk Text Pro"/>
              </a:rPr>
              <a:t>&lt;number&gt;</a:t>
            </a:fld>
            <a:endParaRPr b="0" lang="en-US" sz="800" spc="-1" strike="noStrike">
              <a:solidFill>
                <a:srgbClr val="ffffff"/>
              </a:solidFill>
              <a:latin typeface="Times New Roman"/>
            </a:endParaRPr>
          </a:p>
        </p:txBody>
      </p:sp>
    </p:spTree>
  </p:cSld>
  <p:clrMap bg1="lt1" bg2="lt2" tx1="dk1" tx2="dk2" accent1="accent1" accent2="accent2" accent3="accent3" accent4="accent4" accent5="accent5" accent6="accent6" hlink="hlink" folHlink="folHlink"/>
  <p:sldLayoutIdLst>
    <p:sldLayoutId id="2147483749" r:id="rId2"/>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6" name="PlaceHolder 1"/>
          <p:cNvSpPr>
            <a:spLocks noGrp="1"/>
          </p:cNvSpPr>
          <p:nvPr>
            <p:ph type="title"/>
          </p:nvPr>
        </p:nvSpPr>
        <p:spPr>
          <a:xfrm>
            <a:off x="429840" y="1600200"/>
            <a:ext cx="4141800" cy="4635720"/>
          </a:xfrm>
          <a:prstGeom prst="rect">
            <a:avLst/>
          </a:prstGeom>
          <a:noFill/>
          <a:ln w="0">
            <a:noFill/>
          </a:ln>
        </p:spPr>
        <p:txBody>
          <a:bodyPr lIns="91440" rIns="91440" tIns="45720" bIns="45720" anchor="t">
            <a:norm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27" name="PlaceHolder 2"/>
          <p:cNvSpPr>
            <a:spLocks noGrp="1"/>
          </p:cNvSpPr>
          <p:nvPr>
            <p:ph type="body"/>
          </p:nvPr>
        </p:nvSpPr>
        <p:spPr>
          <a:xfrm>
            <a:off x="5422320" y="1600200"/>
            <a:ext cx="5787720" cy="4635720"/>
          </a:xfrm>
          <a:prstGeom prst="rect">
            <a:avLst/>
          </a:prstGeom>
          <a:noFill/>
          <a:ln w="0">
            <a:noFill/>
          </a:ln>
        </p:spPr>
        <p:txBody>
          <a:bodyPr lIns="91440" rIns="91440" tIns="45720" bIns="45720" anchor="t">
            <a:norm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28" name="PlaceHolder 3"/>
          <p:cNvSpPr>
            <a:spLocks noGrp="1"/>
          </p:cNvSpPr>
          <p:nvPr>
            <p:ph type="dt" idx="16"/>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29" name="PlaceHolder 4"/>
          <p:cNvSpPr>
            <a:spLocks noGrp="1"/>
          </p:cNvSpPr>
          <p:nvPr>
            <p:ph type="ftr" idx="17"/>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30" name="PlaceHolder 5"/>
          <p:cNvSpPr>
            <a:spLocks noGrp="1"/>
          </p:cNvSpPr>
          <p:nvPr>
            <p:ph type="sldNum" idx="18"/>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8916D50B-8AC1-4213-A3B6-9A94F20357AF}"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59" r:id="rId2"/>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 name="PlaceHolder 1"/>
          <p:cNvSpPr>
            <a:spLocks noGrp="1"/>
          </p:cNvSpPr>
          <p:nvPr>
            <p:ph type="title"/>
          </p:nvPr>
        </p:nvSpPr>
        <p:spPr>
          <a:xfrm>
            <a:off x="429840" y="640080"/>
            <a:ext cx="4032000" cy="3620520"/>
          </a:xfrm>
          <a:prstGeom prst="rect">
            <a:avLst/>
          </a:prstGeom>
          <a:noFill/>
          <a:ln w="0">
            <a:noFill/>
          </a:ln>
        </p:spPr>
        <p:txBody>
          <a:bodyPr lIns="91440" rIns="91440" tIns="45720" bIns="45720" anchor="t">
            <a:norm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32" name="PlaceHolder 2"/>
          <p:cNvSpPr>
            <a:spLocks noGrp="1"/>
          </p:cNvSpPr>
          <p:nvPr>
            <p:ph type="body"/>
          </p:nvPr>
        </p:nvSpPr>
        <p:spPr>
          <a:xfrm>
            <a:off x="5422320" y="640080"/>
            <a:ext cx="5970600" cy="5723640"/>
          </a:xfrm>
          <a:prstGeom prst="rect">
            <a:avLst/>
          </a:prstGeom>
          <a:noFill/>
          <a:ln w="0">
            <a:noFill/>
          </a:ln>
        </p:spPr>
        <p:txBody>
          <a:bodyPr lIns="91440" rIns="91440" tIns="45720" bIns="45720" anchor="t">
            <a:norm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33" name="PlaceHolder 3"/>
          <p:cNvSpPr>
            <a:spLocks noGrp="1"/>
          </p:cNvSpPr>
          <p:nvPr>
            <p:ph type="dt" idx="19"/>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34" name="PlaceHolder 4"/>
          <p:cNvSpPr>
            <a:spLocks noGrp="1"/>
          </p:cNvSpPr>
          <p:nvPr>
            <p:ph type="ftr" idx="20"/>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35" name="PlaceHolder 5"/>
          <p:cNvSpPr>
            <a:spLocks noGrp="1"/>
          </p:cNvSpPr>
          <p:nvPr>
            <p:ph type="sldNum" idx="21"/>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B8741BF0-2974-4A99-8E40-7FBD8309D489}"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1" r:id="rId2"/>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429840" y="640080"/>
            <a:ext cx="3492720" cy="3620520"/>
          </a:xfrm>
          <a:prstGeom prst="rect">
            <a:avLst/>
          </a:prstGeom>
          <a:noFill/>
          <a:ln w="0">
            <a:noFill/>
          </a:ln>
        </p:spPr>
        <p:txBody>
          <a:bodyPr lIns="91440" rIns="91440" tIns="45720" bIns="45720" anchor="t">
            <a:norm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37" name="PlaceHolder 2"/>
          <p:cNvSpPr>
            <a:spLocks noGrp="1"/>
          </p:cNvSpPr>
          <p:nvPr>
            <p:ph type="body"/>
          </p:nvPr>
        </p:nvSpPr>
        <p:spPr>
          <a:xfrm>
            <a:off x="4425840" y="640080"/>
            <a:ext cx="7159320" cy="571932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38" name="PlaceHolder 3"/>
          <p:cNvSpPr>
            <a:spLocks noGrp="1"/>
          </p:cNvSpPr>
          <p:nvPr>
            <p:ph type="dt" idx="22"/>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39" name="PlaceHolder 4"/>
          <p:cNvSpPr>
            <a:spLocks noGrp="1"/>
          </p:cNvSpPr>
          <p:nvPr>
            <p:ph type="ftr" idx="23"/>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40" name="PlaceHolder 5"/>
          <p:cNvSpPr>
            <a:spLocks noGrp="1"/>
          </p:cNvSpPr>
          <p:nvPr>
            <p:ph type="sldNum" idx="24"/>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143E6B20-2CFF-4DEA-A9BA-6411B67A8E10}"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3" r:id="rId2"/>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5550480" y="548640"/>
            <a:ext cx="6034680" cy="1142640"/>
          </a:xfrm>
          <a:prstGeom prst="rect">
            <a:avLst/>
          </a:prstGeom>
          <a:noFill/>
          <a:ln w="0">
            <a:noFill/>
          </a:ln>
        </p:spPr>
        <p:txBody>
          <a:bodyPr lIns="91440" rIns="91440" tIns="45720" bIns="45720" anchor="b">
            <a:noAutofit/>
          </a:bodyPr>
          <a:p>
            <a:pPr indent="0" defTabSz="914400">
              <a:lnSpc>
                <a:spcPct val="90000"/>
              </a:lnSpc>
              <a:buNone/>
            </a:pPr>
            <a:r>
              <a:rPr b="0" lang="en-US" sz="3200" spc="-1" strike="noStrike">
                <a:solidFill>
                  <a:schemeClr val="dk1"/>
                </a:solidFill>
                <a:latin typeface="Neue Haas Grotesk Text Pro"/>
              </a:rPr>
              <a:t>Click to edit Master title style</a:t>
            </a:r>
            <a:endParaRPr b="0" lang="en-US" sz="3200" spc="-1" strike="noStrike">
              <a:solidFill>
                <a:schemeClr val="dk1"/>
              </a:solidFill>
              <a:latin typeface="Neue Haas Grotesk Text Pro"/>
            </a:endParaRPr>
          </a:p>
        </p:txBody>
      </p:sp>
      <p:sp>
        <p:nvSpPr>
          <p:cNvPr id="42" name="PlaceHolder 2"/>
          <p:cNvSpPr>
            <a:spLocks noGrp="1"/>
          </p:cNvSpPr>
          <p:nvPr>
            <p:ph type="body"/>
          </p:nvPr>
        </p:nvSpPr>
        <p:spPr>
          <a:xfrm>
            <a:off x="343080" y="343080"/>
            <a:ext cx="4500720" cy="6171840"/>
          </a:xfrm>
          <a:prstGeom prst="rect">
            <a:avLst/>
          </a:prstGeom>
          <a:blipFill rotWithShape="0">
            <a:blip r:embed="rId2">
              <a:alphaModFix amt="60000"/>
            </a:blip>
            <a:stretch/>
          </a:blipFill>
          <a:ln w="0">
            <a:noFill/>
          </a:ln>
        </p:spPr>
        <p:txBody>
          <a:bodyPr lIns="90000" rIns="90000" tIns="45000" bIns="45000" anchor="t">
            <a:noAutofit/>
          </a:bodyPr>
          <a:p>
            <a:pPr indent="0" defTabSz="914400">
              <a:lnSpc>
                <a:spcPct val="100000"/>
              </a:lnSpc>
              <a:buNone/>
              <a:tabLst>
                <a:tab algn="l" pos="0"/>
              </a:tabLst>
            </a:pPr>
            <a:r>
              <a:rPr b="0" lang="en-US" sz="1800" spc="-1" strike="noStrike">
                <a:solidFill>
                  <a:schemeClr val="dk1"/>
                </a:solidFill>
                <a:latin typeface="Neue Haas Grotesk Text Pro"/>
              </a:rPr>
              <a:t>.</a:t>
            </a:r>
            <a:endParaRPr b="0" lang="en-US" sz="1800" spc="-1" strike="noStrike">
              <a:solidFill>
                <a:schemeClr val="dk1"/>
              </a:solidFill>
              <a:latin typeface="Neue Haas Grotesk Text Pro"/>
            </a:endParaRPr>
          </a:p>
        </p:txBody>
      </p:sp>
      <p:sp>
        <p:nvSpPr>
          <p:cNvPr id="43" name="PlaceHolder 3"/>
          <p:cNvSpPr>
            <a:spLocks noGrp="1"/>
          </p:cNvSpPr>
          <p:nvPr>
            <p:ph type="body"/>
          </p:nvPr>
        </p:nvSpPr>
        <p:spPr>
          <a:xfrm>
            <a:off x="5550480" y="1828800"/>
            <a:ext cx="6034680" cy="4489200"/>
          </a:xfrm>
          <a:prstGeom prst="rect">
            <a:avLst/>
          </a:prstGeom>
          <a:noFill/>
          <a:ln w="0">
            <a:noFill/>
          </a:ln>
        </p:spPr>
        <p:txBody>
          <a:bodyPr lIns="91440" rIns="91440" tIns="45720" bIns="45720" anchor="t">
            <a:noAutofit/>
          </a:bodyPr>
          <a:p>
            <a:pPr marL="228600" indent="-228600" defTabSz="914400">
              <a:lnSpc>
                <a:spcPct val="120000"/>
              </a:lnSpc>
              <a:spcBef>
                <a:spcPts val="1001"/>
              </a:spcBef>
              <a:buClr>
                <a:srgbClr val="131313"/>
              </a:buClr>
              <a:buFont typeface="Arial"/>
              <a:buChar char="•"/>
            </a:pPr>
            <a:r>
              <a:rPr b="0" lang="en-US" sz="1800" spc="-1" strike="noStrike">
                <a:solidFill>
                  <a:schemeClr val="dk1"/>
                </a:solidFill>
                <a:latin typeface="Neue Haas Grotesk Text Pro"/>
              </a:rPr>
              <a:t>Click to edit Master text styles</a:t>
            </a:r>
            <a:endParaRPr b="0" lang="en-US" sz="1800" spc="-1" strike="noStrike">
              <a:solidFill>
                <a:schemeClr val="dk1"/>
              </a:solidFill>
              <a:latin typeface="Neue Haas Grotesk Text Pro"/>
            </a:endParaRPr>
          </a:p>
          <a:p>
            <a:pPr lvl="1" marL="457200" indent="-228600" defTabSz="914400">
              <a:lnSpc>
                <a:spcPct val="120000"/>
              </a:lnSpc>
              <a:spcBef>
                <a:spcPts val="499"/>
              </a:spcBef>
              <a:buClr>
                <a:srgbClr val="131313"/>
              </a:buClr>
              <a:buFont typeface="Arial"/>
              <a:buChar char="•"/>
            </a:pPr>
            <a:r>
              <a:rPr b="0" lang="en-US" sz="1600" spc="-1" strike="noStrike">
                <a:solidFill>
                  <a:schemeClr val="dk1"/>
                </a:solidFill>
                <a:latin typeface="Neue Haas Grotesk Text Pro"/>
              </a:rPr>
              <a:t>Second level</a:t>
            </a:r>
            <a:endParaRPr b="0" lang="en-US" sz="1600" spc="-1" strike="noStrike">
              <a:solidFill>
                <a:schemeClr val="dk1"/>
              </a:solidFill>
              <a:latin typeface="Neue Haas Grotesk Text Pro"/>
            </a:endParaRPr>
          </a:p>
          <a:p>
            <a:pPr lvl="2" marL="6858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Third level</a:t>
            </a:r>
            <a:endParaRPr b="0" lang="en-US" sz="1400" spc="-1" strike="noStrike">
              <a:solidFill>
                <a:schemeClr val="dk1"/>
              </a:solidFill>
              <a:latin typeface="Neue Haas Grotesk Text Pro"/>
            </a:endParaRPr>
          </a:p>
          <a:p>
            <a:pPr lvl="3" marL="9144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Fourth level</a:t>
            </a:r>
            <a:endParaRPr b="0" lang="en-US" sz="1400" spc="-1" strike="noStrike">
              <a:solidFill>
                <a:schemeClr val="dk1"/>
              </a:solidFill>
              <a:latin typeface="Neue Haas Grotesk Text Pro"/>
            </a:endParaRPr>
          </a:p>
          <a:p>
            <a:pPr lvl="4" marL="1143000" indent="-228600" defTabSz="914400">
              <a:lnSpc>
                <a:spcPct val="120000"/>
              </a:lnSpc>
              <a:spcBef>
                <a:spcPts val="499"/>
              </a:spcBef>
              <a:buClr>
                <a:srgbClr val="131313"/>
              </a:buClr>
              <a:buFont typeface="Arial"/>
              <a:buChar char="•"/>
            </a:pPr>
            <a:r>
              <a:rPr b="0" lang="en-US" sz="1400" spc="-1" strike="noStrike">
                <a:solidFill>
                  <a:schemeClr val="dk1"/>
                </a:solidFill>
                <a:latin typeface="Neue Haas Grotesk Text Pro"/>
              </a:rPr>
              <a:t>Fifth level</a:t>
            </a:r>
            <a:endParaRPr b="0" lang="en-US" sz="1400" spc="-1" strike="noStrike">
              <a:solidFill>
                <a:schemeClr val="dk1"/>
              </a:solidFill>
              <a:latin typeface="Neue Haas Grotesk Text Pro"/>
            </a:endParaRPr>
          </a:p>
        </p:txBody>
      </p:sp>
      <p:sp>
        <p:nvSpPr>
          <p:cNvPr id="44" name="PlaceHolder 4"/>
          <p:cNvSpPr>
            <a:spLocks noGrp="1"/>
          </p:cNvSpPr>
          <p:nvPr>
            <p:ph type="dt" idx="25"/>
          </p:nvPr>
        </p:nvSpPr>
        <p:spPr>
          <a:xfrm>
            <a:off x="429840" y="6519600"/>
            <a:ext cx="2843280" cy="338040"/>
          </a:xfrm>
          <a:prstGeom prst="rect">
            <a:avLst/>
          </a:prstGeom>
          <a:noFill/>
          <a:ln w="0">
            <a:noFill/>
          </a:ln>
        </p:spPr>
        <p:txBody>
          <a:bodyPr lIns="91440" rIns="91440" tIns="45720" bIns="45720" anchor="ctr">
            <a:noAutofit/>
          </a:bodyPr>
          <a:lstStyle>
            <a:lvl1pPr indent="0" defTabSz="914400">
              <a:lnSpc>
                <a:spcPct val="100000"/>
              </a:lnSpc>
              <a:buNone/>
              <a:defRPr b="0" lang="en-US" sz="800" spc="-1" strike="noStrike">
                <a:solidFill>
                  <a:schemeClr val="dk1"/>
                </a:solidFill>
                <a:latin typeface="Neue Haas Grotesk Text Pro"/>
              </a:defRPr>
            </a:lvl1pPr>
          </a:lstStyle>
          <a:p>
            <a:pPr indent="0" defTabSz="914400">
              <a:lnSpc>
                <a:spcPct val="100000"/>
              </a:lnSpc>
              <a:buNone/>
            </a:pPr>
            <a:r>
              <a:rPr b="0" lang="en-US" sz="800" spc="-1" strike="noStrike">
                <a:solidFill>
                  <a:schemeClr val="dk1"/>
                </a:solidFill>
                <a:latin typeface="Neue Haas Grotesk Text Pro"/>
              </a:rPr>
              <a:t>&lt;date/time&gt;</a:t>
            </a:r>
            <a:endParaRPr b="0" lang="en-US" sz="800" spc="-1" strike="noStrike">
              <a:solidFill>
                <a:srgbClr val="000000"/>
              </a:solidFill>
              <a:latin typeface="Times New Roman"/>
            </a:endParaRPr>
          </a:p>
        </p:txBody>
      </p:sp>
      <p:sp>
        <p:nvSpPr>
          <p:cNvPr id="45" name="PlaceHolder 5"/>
          <p:cNvSpPr>
            <a:spLocks noGrp="1"/>
          </p:cNvSpPr>
          <p:nvPr>
            <p:ph type="ftr" idx="26"/>
          </p:nvPr>
        </p:nvSpPr>
        <p:spPr>
          <a:xfrm>
            <a:off x="8860680" y="6519600"/>
            <a:ext cx="264240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r>
              <a:rPr b="0" lang="en-US" sz="800" spc="-1" strike="noStrike">
                <a:solidFill>
                  <a:schemeClr val="dk1"/>
                </a:solidFill>
                <a:latin typeface="Neue Haas Grotesk Text Pro"/>
              </a:rPr>
              <a:t>&lt;footer&gt;</a:t>
            </a:r>
            <a:endParaRPr b="0" lang="en-US" sz="800" spc="-1" strike="noStrike">
              <a:solidFill>
                <a:srgbClr val="000000"/>
              </a:solidFill>
              <a:latin typeface="Times New Roman"/>
            </a:endParaRPr>
          </a:p>
        </p:txBody>
      </p:sp>
      <p:sp>
        <p:nvSpPr>
          <p:cNvPr id="46" name="PlaceHolder 6"/>
          <p:cNvSpPr>
            <a:spLocks noGrp="1"/>
          </p:cNvSpPr>
          <p:nvPr>
            <p:ph type="sldNum" idx="27"/>
          </p:nvPr>
        </p:nvSpPr>
        <p:spPr>
          <a:xfrm>
            <a:off x="11475720" y="6519600"/>
            <a:ext cx="456840" cy="338040"/>
          </a:xfrm>
          <a:prstGeom prst="rect">
            <a:avLst/>
          </a:prstGeom>
          <a:noFill/>
          <a:ln w="0">
            <a:noFill/>
          </a:ln>
        </p:spPr>
        <p:txBody>
          <a:bodyPr lIns="91440" rIns="91440" tIns="45720" bIns="45720" anchor="ctr">
            <a:noAutofit/>
          </a:bodyPr>
          <a:lstStyle>
            <a:lvl1pPr indent="0" algn="r" defTabSz="914400">
              <a:lnSpc>
                <a:spcPct val="100000"/>
              </a:lnSpc>
              <a:buNone/>
              <a:defRPr b="0" lang="en-US" sz="800" spc="-1" strike="noStrike">
                <a:solidFill>
                  <a:schemeClr val="dk1"/>
                </a:solidFill>
                <a:latin typeface="Neue Haas Grotesk Text Pro"/>
              </a:defRPr>
            </a:lvl1pPr>
          </a:lstStyle>
          <a:p>
            <a:pPr indent="0" algn="r" defTabSz="914400">
              <a:lnSpc>
                <a:spcPct val="100000"/>
              </a:lnSpc>
              <a:buNone/>
            </a:pPr>
            <a:fld id="{3F42E818-7424-431F-90E8-D799F5095ED2}" type="slidenum">
              <a:rPr b="0" lang="en-US" sz="800" spc="-1" strike="noStrike">
                <a:solidFill>
                  <a:schemeClr val="dk1"/>
                </a:solidFill>
                <a:latin typeface="Neue Haas Grotesk Text Pro"/>
              </a:rPr>
              <a:t>&lt;number&gt;</a:t>
            </a:fld>
            <a:endParaRPr b="0" lang="en-US" sz="8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sldLayoutIdLst>
    <p:sldLayoutId id="2147483665" r:id="rId3"/>
  </p:sldLayoutIdLst>
</p:sldMaster>
</file>

<file path=ppt/slides/_rels/slide1.xml.rels><?xml version="1.0" encoding="UTF-8"?>
<Relationships xmlns="http://schemas.openxmlformats.org/package/2006/relationships"><Relationship Id="rId1" Type="http://schemas.openxmlformats.org/officeDocument/2006/relationships/video" Target="../media/media8.mp4"/><Relationship Id="rId2" Type="http://schemas.microsoft.com/office/2007/relationships/media" Target="../media/media8.mp4"/><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20.jpeg"/><Relationship Id="rId3" Type="http://schemas.openxmlformats.org/officeDocument/2006/relationships/slideLayout" Target="../slideLayouts/slideLayout43.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21.png"/><Relationship Id="rId3" Type="http://schemas.openxmlformats.org/officeDocument/2006/relationships/slideLayout" Target="../slideLayouts/slideLayout43.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22.png"/><Relationship Id="rId3" Type="http://schemas.openxmlformats.org/officeDocument/2006/relationships/slideLayout" Target="../slideLayouts/slideLayout43.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23.png"/><Relationship Id="rId3" Type="http://schemas.openxmlformats.org/officeDocument/2006/relationships/slideLayout" Target="../slideLayouts/slideLayout43.xml"/><Relationship Id="rId4"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24.png"/><Relationship Id="rId3" Type="http://schemas.openxmlformats.org/officeDocument/2006/relationships/slideLayout" Target="../slideLayouts/slideLayout43.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25.png"/><Relationship Id="rId3" Type="http://schemas.openxmlformats.org/officeDocument/2006/relationships/slideLayout" Target="../slideLayouts/slideLayout43.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26.png"/><Relationship Id="rId3" Type="http://schemas.openxmlformats.org/officeDocument/2006/relationships/slideLayout" Target="../slideLayouts/slideLayout43.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27.png"/><Relationship Id="rId3" Type="http://schemas.openxmlformats.org/officeDocument/2006/relationships/slideLayout" Target="../slideLayouts/slideLayout43.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28.png"/><Relationship Id="rId3" Type="http://schemas.openxmlformats.org/officeDocument/2006/relationships/slideLayout" Target="../slideLayouts/slideLayout43.xml"/><Relationship Id="rId4"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hyperlink" Target="https://www.frontiersin.org/journals/medicine/articles/10.3389/fmed.2024.1396783" TargetMode="External"/><Relationship Id="rId3" Type="http://schemas.openxmlformats.org/officeDocument/2006/relationships/hyperlink" Target="https://doi.org/10.3390/neuroglia6010003" TargetMode="External"/><Relationship Id="rId4" Type="http://schemas.openxmlformats.org/officeDocument/2006/relationships/slideLayout" Target="../slideLayouts/slideLayout43.xml"/><Relationship Id="rId5"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slideLayout" Target="../slideLayouts/slideLayout27.xml"/>
</Relationships>
</file>

<file path=ppt/slides/_rels/slide3.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27.xml"/><Relationship Id="rId3" Type="http://schemas.openxmlformats.org/officeDocument/2006/relationships/notesSlide" Target="../notesSlides/notesSlide3.xml"/>
</Relationships>
</file>

<file path=ppt/slides/_rels/slide4.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27.xml"/>
</Relationships>
</file>

<file path=ppt/slides/_rels/slide5.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3.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4.png"/><Relationship Id="rId3" Type="http://schemas.openxmlformats.org/officeDocument/2006/relationships/slideLayout" Target="../slideLayouts/slideLayout12.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5.png"/><Relationship Id="rId3" Type="http://schemas.openxmlformats.org/officeDocument/2006/relationships/image" Target="../media/image16.svg"/><Relationship Id="rId4" Type="http://schemas.openxmlformats.org/officeDocument/2006/relationships/image" Target="../media/image15.png"/><Relationship Id="rId5" Type="http://schemas.openxmlformats.org/officeDocument/2006/relationships/image" Target="../media/image16.svg"/><Relationship Id="rId6" Type="http://schemas.openxmlformats.org/officeDocument/2006/relationships/image" Target="../media/image15.png"/><Relationship Id="rId7" Type="http://schemas.openxmlformats.org/officeDocument/2006/relationships/image" Target="../media/image16.svg"/><Relationship Id="rId8" Type="http://schemas.openxmlformats.org/officeDocument/2006/relationships/image" Target="../media/image15.png"/><Relationship Id="rId9" Type="http://schemas.openxmlformats.org/officeDocument/2006/relationships/image" Target="../media/image16.svg"/><Relationship Id="rId10" Type="http://schemas.openxmlformats.org/officeDocument/2006/relationships/image" Target="../media/image15.png"/><Relationship Id="rId11" Type="http://schemas.openxmlformats.org/officeDocument/2006/relationships/image" Target="../media/image16.svg"/><Relationship Id="rId12" Type="http://schemas.openxmlformats.org/officeDocument/2006/relationships/image" Target="../media/image15.png"/><Relationship Id="rId13" Type="http://schemas.openxmlformats.org/officeDocument/2006/relationships/image" Target="../media/image16.svg"/><Relationship Id="rId14" Type="http://schemas.openxmlformats.org/officeDocument/2006/relationships/image" Target="../media/image15.png"/><Relationship Id="rId15" Type="http://schemas.openxmlformats.org/officeDocument/2006/relationships/image" Target="../media/image16.svg"/><Relationship Id="rId16" Type="http://schemas.openxmlformats.org/officeDocument/2006/relationships/image" Target="../media/image15.png"/><Relationship Id="rId17" Type="http://schemas.openxmlformats.org/officeDocument/2006/relationships/image" Target="../media/image16.svg"/><Relationship Id="rId18" Type="http://schemas.openxmlformats.org/officeDocument/2006/relationships/image" Target="../media/image15.png"/><Relationship Id="rId19" Type="http://schemas.openxmlformats.org/officeDocument/2006/relationships/image" Target="../media/image16.svg"/><Relationship Id="rId20" Type="http://schemas.openxmlformats.org/officeDocument/2006/relationships/image" Target="../media/image15.png"/><Relationship Id="rId21" Type="http://schemas.openxmlformats.org/officeDocument/2006/relationships/image" Target="../media/image16.svg"/><Relationship Id="rId22" Type="http://schemas.openxmlformats.org/officeDocument/2006/relationships/image" Target="../media/image15.png"/><Relationship Id="rId23" Type="http://schemas.openxmlformats.org/officeDocument/2006/relationships/image" Target="../media/image16.svg"/><Relationship Id="rId24" Type="http://schemas.openxmlformats.org/officeDocument/2006/relationships/image" Target="../media/image15.png"/><Relationship Id="rId25" Type="http://schemas.openxmlformats.org/officeDocument/2006/relationships/image" Target="../media/image16.svg"/><Relationship Id="rId26" Type="http://schemas.openxmlformats.org/officeDocument/2006/relationships/image" Target="../media/image15.png"/><Relationship Id="rId27" Type="http://schemas.openxmlformats.org/officeDocument/2006/relationships/image" Target="../media/image16.svg"/><Relationship Id="rId28" Type="http://schemas.openxmlformats.org/officeDocument/2006/relationships/image" Target="../media/image15.png"/><Relationship Id="rId29" Type="http://schemas.openxmlformats.org/officeDocument/2006/relationships/image" Target="../media/image16.svg"/><Relationship Id="rId30" Type="http://schemas.openxmlformats.org/officeDocument/2006/relationships/image" Target="../media/image15.png"/><Relationship Id="rId31" Type="http://schemas.openxmlformats.org/officeDocument/2006/relationships/image" Target="../media/image16.svg"/><Relationship Id="rId32" Type="http://schemas.openxmlformats.org/officeDocument/2006/relationships/image" Target="../media/image15.png"/><Relationship Id="rId33" Type="http://schemas.openxmlformats.org/officeDocument/2006/relationships/image" Target="../media/image16.svg"/><Relationship Id="rId34" Type="http://schemas.openxmlformats.org/officeDocument/2006/relationships/image" Target="../media/image15.png"/><Relationship Id="rId35" Type="http://schemas.openxmlformats.org/officeDocument/2006/relationships/image" Target="../media/image16.svg"/><Relationship Id="rId36" Type="http://schemas.openxmlformats.org/officeDocument/2006/relationships/image" Target="../media/image15.png"/><Relationship Id="rId37" Type="http://schemas.openxmlformats.org/officeDocument/2006/relationships/image" Target="../media/image16.svg"/><Relationship Id="rId38" Type="http://schemas.openxmlformats.org/officeDocument/2006/relationships/image" Target="../media/image15.png"/><Relationship Id="rId39" Type="http://schemas.openxmlformats.org/officeDocument/2006/relationships/image" Target="../media/image16.svg"/><Relationship Id="rId40" Type="http://schemas.openxmlformats.org/officeDocument/2006/relationships/image" Target="../media/image15.png"/><Relationship Id="rId41" Type="http://schemas.openxmlformats.org/officeDocument/2006/relationships/image" Target="../media/image16.svg"/><Relationship Id="rId42" Type="http://schemas.openxmlformats.org/officeDocument/2006/relationships/image" Target="../media/image15.png"/><Relationship Id="rId43" Type="http://schemas.openxmlformats.org/officeDocument/2006/relationships/image" Target="../media/image16.svg"/><Relationship Id="rId44" Type="http://schemas.openxmlformats.org/officeDocument/2006/relationships/image" Target="../media/image15.png"/><Relationship Id="rId45" Type="http://schemas.openxmlformats.org/officeDocument/2006/relationships/image" Target="../media/image16.svg"/><Relationship Id="rId46" Type="http://schemas.openxmlformats.org/officeDocument/2006/relationships/image" Target="../media/image15.png"/><Relationship Id="rId47" Type="http://schemas.openxmlformats.org/officeDocument/2006/relationships/image" Target="../media/image16.svg"/><Relationship Id="rId48" Type="http://schemas.openxmlformats.org/officeDocument/2006/relationships/image" Target="../media/image15.png"/><Relationship Id="rId49" Type="http://schemas.openxmlformats.org/officeDocument/2006/relationships/image" Target="../media/image16.svg"/><Relationship Id="rId50" Type="http://schemas.openxmlformats.org/officeDocument/2006/relationships/image" Target="../media/image15.png"/><Relationship Id="rId51" Type="http://schemas.openxmlformats.org/officeDocument/2006/relationships/image" Target="../media/image16.svg"/><Relationship Id="rId52" Type="http://schemas.openxmlformats.org/officeDocument/2006/relationships/image" Target="../media/image15.png"/><Relationship Id="rId53" Type="http://schemas.openxmlformats.org/officeDocument/2006/relationships/image" Target="../media/image16.svg"/><Relationship Id="rId54" Type="http://schemas.openxmlformats.org/officeDocument/2006/relationships/image" Target="../media/image15.png"/><Relationship Id="rId55" Type="http://schemas.openxmlformats.org/officeDocument/2006/relationships/image" Target="../media/image16.svg"/><Relationship Id="rId56" Type="http://schemas.openxmlformats.org/officeDocument/2006/relationships/image" Target="../media/image15.png"/><Relationship Id="rId57" Type="http://schemas.openxmlformats.org/officeDocument/2006/relationships/image" Target="../media/image16.svg"/><Relationship Id="rId58" Type="http://schemas.openxmlformats.org/officeDocument/2006/relationships/image" Target="../media/image15.png"/><Relationship Id="rId59" Type="http://schemas.openxmlformats.org/officeDocument/2006/relationships/image" Target="../media/image16.svg"/><Relationship Id="rId60" Type="http://schemas.openxmlformats.org/officeDocument/2006/relationships/image" Target="../media/image15.png"/><Relationship Id="rId61" Type="http://schemas.openxmlformats.org/officeDocument/2006/relationships/image" Target="../media/image16.svg"/><Relationship Id="rId62" Type="http://schemas.openxmlformats.org/officeDocument/2006/relationships/image" Target="../media/image15.png"/><Relationship Id="rId63" Type="http://schemas.openxmlformats.org/officeDocument/2006/relationships/image" Target="../media/image16.svg"/><Relationship Id="rId64" Type="http://schemas.openxmlformats.org/officeDocument/2006/relationships/image" Target="../media/image15.png"/><Relationship Id="rId65" Type="http://schemas.openxmlformats.org/officeDocument/2006/relationships/image" Target="../media/image16.svg"/><Relationship Id="rId66" Type="http://schemas.openxmlformats.org/officeDocument/2006/relationships/slideLayout" Target="../slideLayouts/slideLayout43.xml"/><Relationship Id="rId67"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7.png"/><Relationship Id="rId3" Type="http://schemas.openxmlformats.org/officeDocument/2006/relationships/slideLayout" Target="../slideLayouts/slideLayout43.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8.png"/><Relationship Id="rId3" Type="http://schemas.openxmlformats.org/officeDocument/2006/relationships/image" Target="../media/image19.svg"/><Relationship Id="rId4" Type="http://schemas.openxmlformats.org/officeDocument/2006/relationships/slideLayout" Target="../slideLayouts/slideLayout43.xml"/><Relationship Id="rId5"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89" name="" descr="">
            <a:hlinkClick r:id="" action="ppaction://media"/>
          </p:cNvPr>
          <p:cNvPicPr/>
          <p:nvPr>
            <a:videoFile r:link="rId1"/>
            <p:extLst>
              <p:ext uri="{DAA4B4D4-6D71-4841-9C94-3DE7FCFB9230}">
                <p14:media r:embed="rId2"/>
              </p:ext>
            </p:extLst>
          </p:nvPr>
        </p:nvPicPr>
        <p:blipFill>
          <a:blip r:embed="rId3"/>
          <a:stretch>
            <a:fillRect/>
          </a:stretch>
        </p:blipFill>
        <p:spPr>
          <a:xfrm>
            <a:off x="27720" y="23760"/>
            <a:ext cx="12164040" cy="6842160"/>
          </a:xfrm>
          <a:prstGeom prst="rect">
            <a:avLst/>
          </a:prstGeom>
          <a:ln w="0">
            <a:noFill/>
          </a:ln>
        </p:spPr>
      </p:pic>
      <p:sp>
        <p:nvSpPr>
          <p:cNvPr id="290" name="PlaceHolder 1"/>
          <p:cNvSpPr>
            <a:spLocks noGrp="1"/>
          </p:cNvSpPr>
          <p:nvPr>
            <p:ph type="title"/>
          </p:nvPr>
        </p:nvSpPr>
        <p:spPr>
          <a:xfrm>
            <a:off x="7101360" y="4842000"/>
            <a:ext cx="4625280" cy="1641240"/>
          </a:xfrm>
          <a:prstGeom prst="rect">
            <a:avLst/>
          </a:prstGeom>
          <a:noFill/>
          <a:ln w="0">
            <a:noFill/>
          </a:ln>
        </p:spPr>
        <p:txBody>
          <a:bodyPr lIns="91440" rIns="91440" tIns="45720" bIns="45720" anchor="b">
            <a:noAutofit/>
          </a:bodyPr>
          <a:p>
            <a:pPr indent="0" defTabSz="914400">
              <a:lnSpc>
                <a:spcPct val="90000"/>
              </a:lnSpc>
              <a:buNone/>
            </a:pPr>
            <a:r>
              <a:rPr b="1" lang="en-US" sz="4000" spc="-1" strike="noStrike">
                <a:solidFill>
                  <a:schemeClr val="dk2"/>
                </a:solidFill>
                <a:latin typeface="Neue Haas Grotesk Text Pro"/>
              </a:rPr>
              <a:t>Revolutionizing </a:t>
            </a:r>
            <a:br>
              <a:rPr sz="4000"/>
            </a:br>
            <a:r>
              <a:rPr b="1" lang="en-US" sz="4000" spc="-1" strike="noStrike">
                <a:solidFill>
                  <a:schemeClr val="dk2"/>
                </a:solidFill>
                <a:latin typeface="Neue Haas Grotesk Text Pro"/>
              </a:rPr>
              <a:t>Exosome Based </a:t>
            </a:r>
            <a:br>
              <a:rPr sz="4000"/>
            </a:br>
            <a:r>
              <a:rPr b="1" lang="en-US" sz="4000" spc="-1" strike="noStrike">
                <a:solidFill>
                  <a:schemeClr val="dk2"/>
                </a:solidFill>
                <a:latin typeface="Neue Haas Grotesk Text Pro"/>
              </a:rPr>
              <a:t>Therapeutics</a:t>
            </a:r>
            <a:endParaRPr b="0" lang="en-US" sz="4000" spc="-1" strike="noStrike">
              <a:solidFill>
                <a:schemeClr val="dk1"/>
              </a:solidFill>
              <a:latin typeface="Neue Haas Grotesk Text Pro"/>
            </a:endParaRPr>
          </a:p>
        </p:txBody>
      </p:sp>
      <p:sp>
        <p:nvSpPr>
          <p:cNvPr id="291" name="PlaceHolder 2"/>
          <p:cNvSpPr>
            <a:spLocks noGrp="1"/>
          </p:cNvSpPr>
          <p:nvPr>
            <p:ph type="subTitle"/>
          </p:nvPr>
        </p:nvSpPr>
        <p:spPr>
          <a:xfrm>
            <a:off x="1114560" y="487800"/>
            <a:ext cx="4120560" cy="529920"/>
          </a:xfrm>
          <a:prstGeom prst="rect">
            <a:avLst/>
          </a:prstGeom>
          <a:noFill/>
          <a:ln w="0">
            <a:noFill/>
          </a:ln>
        </p:spPr>
        <p:txBody>
          <a:bodyPr lIns="91440" rIns="91440" tIns="45720" bIns="45720" anchor="t">
            <a:normAutofit fontScale="89999"/>
          </a:bodyPr>
          <a:p>
            <a:pPr indent="0" defTabSz="914400">
              <a:lnSpc>
                <a:spcPct val="120000"/>
              </a:lnSpc>
              <a:spcBef>
                <a:spcPts val="1001"/>
              </a:spcBef>
              <a:buNone/>
              <a:tabLst>
                <a:tab algn="l" pos="0"/>
              </a:tabLst>
            </a:pPr>
            <a:r>
              <a:rPr b="0" lang="en-US" sz="2800" spc="-1" strike="noStrike">
                <a:solidFill>
                  <a:srgbClr val="00b0f0"/>
                </a:solidFill>
                <a:latin typeface="ADLaM Display"/>
              </a:rPr>
              <a:t>EXOUSIA PRO</a:t>
            </a:r>
            <a:endParaRPr b="0" lang="en-US" sz="2800" spc="-1" strike="noStrike">
              <a:solidFill>
                <a:srgbClr val="ffffff"/>
              </a:solidFill>
              <a:latin typeface="Arial"/>
            </a:endParaRPr>
          </a:p>
        </p:txBody>
      </p:sp>
      <p:pic>
        <p:nvPicPr>
          <p:cNvPr id="292" name="" descr=""/>
          <p:cNvPicPr/>
          <p:nvPr/>
        </p:nvPicPr>
        <p:blipFill>
          <a:blip r:embed="rId4"/>
          <a:stretch/>
        </p:blipFill>
        <p:spPr>
          <a:xfrm>
            <a:off x="228600" y="381240"/>
            <a:ext cx="761760" cy="761760"/>
          </a:xfrm>
          <a:prstGeom prst="rect">
            <a:avLst/>
          </a:prstGeom>
          <a:ln w="0">
            <a:noFill/>
          </a:ln>
        </p:spPr>
      </p:pic>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withEffect" fill="hold" presetClass="mediacall">
                                  <p:stCondLst>
                                    <p:cond delay="0"/>
                                  </p:stCondLst>
                                  <p:childTnLst>
                                    <p:cmd type="call" cmd="playFrom(0.0)">
                                      <p:cBhvr>
                                        <p:cTn id="6" dur="9920" fill="hold"/>
                                        <p:tgtEl>
                                          <p:spTgt spid="289"/>
                                        </p:tgtEl>
                                      </p:cBhvr>
                                    </p:cmd>
                                  </p:childTnLst>
                                </p:cTn>
                              </p:par>
                            </p:childTnLst>
                          </p:cTn>
                        </p:par>
                      </p:childTnLst>
                    </p:cTn>
                  </p:par>
                </p:childTnLst>
              </p:cTn>
              <p:prevCondLst>
                <p:cond evt="onPrev">
                  <p:tgtEl>
                    <p:sldTgt/>
                  </p:tgtEl>
                </p:cond>
              </p:prevCondLst>
              <p:nextCondLst>
                <p:cond evt="onNext">
                  <p:tgtEl>
                    <p:sldTgt/>
                  </p:tgtEl>
                </p:cond>
              </p:nextCondLst>
            </p:seq>
            <p:seq>
              <p:cTn id="7" restart="whenNotActive" nodeType="interactiveSeq" fill="hold">
                <p:stCondLst>
                  <p:cond delay="0" evt="onClick">
                    <p:tgtEl>
                      <p:spTgt spid="289"/>
                    </p:tgtEl>
                  </p:cond>
                </p:stCondLst>
                <p:childTnLst>
                  <p:par>
                    <p:cTn id="8" fill="hold">
                      <p:stCondLst>
                        <p:cond delay="0" evt="onClick">
                          <p:tgtEl>
                            <p:spTgt spid="289"/>
                          </p:tgtEl>
                        </p:cond>
                      </p:stCondLst>
                      <p:childTnLst>
                        <p:par>
                          <p:cTn id="9" fill="hold">
                            <p:stCondLst>
                              <p:cond delay="0"/>
                            </p:stCondLst>
                            <p:childTnLst>
                              <p:par>
                                <p:cTn id="10" nodeType="clickEffect" fill="hold" presetClass="mediacall">
                                  <p:stCondLst>
                                    <p:cond delay="0"/>
                                  </p:stCondLst>
                                  <p:childTnLst>
                                    <p:cmd type="call" cmd="togglePause">
                                      <p:cBhvr>
                                        <p:cTn id="11" dur="1" fill="hold"/>
                                        <p:tgtEl>
                                          <p:spTgt spid="289"/>
                                        </p:tgtEl>
                                      </p:cBhvr>
                                    </p:cmd>
                                  </p:childTnLst>
                                </p:cTn>
                              </p:par>
                            </p:childTnLst>
                          </p:cTn>
                        </p:par>
                      </p:childTnLst>
                    </p:cTn>
                  </p:par>
                </p:childTnLst>
              </p:cTn>
              <p:prevCondLst>
                <p:cond evt="onPrev">
                  <p:tgtEl>
                    <p:sldTgt/>
                  </p:tgtEl>
                </p:cond>
              </p:prevCondLst>
              <p:nextCondLst>
                <p:cond evt="onNext">
                  <p:tgtEl>
                    <p:sldTgt/>
                  </p:tgtEl>
                </p:cond>
              </p:nextCondLst>
            </p:seq>
            <p:video>
              <p:cMediaNode>
                <p:cTn repeatCount="indefinite">
                  <p:stCondLst>
                    <p:cond delay="indefinite"/>
                  </p:stCondLst>
                </p:cTn>
                <p:tgtEl>
                  <p:spTgt spid="289"/>
                </p:tgtEl>
              </p:cMediaNode>
            </p:video>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4" name="TextBox 4"/>
          <p:cNvSpPr/>
          <p:nvPr/>
        </p:nvSpPr>
        <p:spPr>
          <a:xfrm>
            <a:off x="8121960" y="1969560"/>
            <a:ext cx="5288760" cy="3480840"/>
          </a:xfrm>
          <a:prstGeom prst="rect">
            <a:avLst/>
          </a:prstGeom>
          <a:noFill/>
          <a:ln w="0">
            <a:noFill/>
          </a:ln>
        </p:spPr>
        <p:style>
          <a:lnRef idx="0"/>
          <a:fillRef idx="0"/>
          <a:effectRef idx="0"/>
          <a:fontRef idx="minor"/>
        </p:style>
        <p:txBody>
          <a:bodyPr lIns="90000" rIns="90000" tIns="45000" bIns="45000" anchor="t">
            <a:normAutofit/>
          </a:bodyPr>
          <a:p>
            <a:pPr defTabSz="914400">
              <a:lnSpc>
                <a:spcPct val="90000"/>
              </a:lnSpc>
              <a:spcBef>
                <a:spcPts val="1001"/>
              </a:spcBef>
              <a:spcAft>
                <a:spcPts val="601"/>
              </a:spcAft>
              <a:tabLst>
                <a:tab algn="l" pos="0"/>
              </a:tabLst>
            </a:pPr>
            <a:endParaRPr b="0" lang="en-US" sz="1100" spc="-1" strike="noStrike">
              <a:solidFill>
                <a:schemeClr val="dk1"/>
              </a:solidFill>
              <a:latin typeface="Neue Haas Grotesk Text Pro"/>
            </a:endParaRPr>
          </a:p>
        </p:txBody>
      </p:sp>
      <p:pic>
        <p:nvPicPr>
          <p:cNvPr id="365"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66"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367" name="Title 1"/>
          <p:cNvSpPr/>
          <p:nvPr/>
        </p:nvSpPr>
        <p:spPr>
          <a:xfrm>
            <a:off x="943920" y="1084320"/>
            <a:ext cx="10402200" cy="737640"/>
          </a:xfrm>
          <a:prstGeom prst="rect">
            <a:avLst/>
          </a:prstGeom>
          <a:noFill/>
          <a:ln w="0">
            <a:noFill/>
          </a:ln>
        </p:spPr>
        <p:style>
          <a:lnRef idx="0"/>
          <a:fillRef idx="0"/>
          <a:effectRef idx="0"/>
          <a:fontRef idx="minor"/>
        </p:style>
        <p:txBody>
          <a:bodyPr anchor="t">
            <a:normAutofit/>
          </a:bodyPr>
          <a:p>
            <a:pPr defTabSz="914400">
              <a:lnSpc>
                <a:spcPct val="90000"/>
              </a:lnSpc>
            </a:pPr>
            <a:r>
              <a:rPr b="1" lang="en-US" sz="2800" spc="-1" strike="noStrike">
                <a:solidFill>
                  <a:srgbClr val="16477f"/>
                </a:solidFill>
                <a:latin typeface="Neue Haas Grotesk Text Pro"/>
              </a:rPr>
              <a:t>Terpenoids</a:t>
            </a:r>
            <a:endParaRPr b="0" lang="en-US" sz="2800" spc="-1" strike="noStrike">
              <a:solidFill>
                <a:srgbClr val="000000"/>
              </a:solidFill>
              <a:latin typeface="Arial"/>
            </a:endParaRPr>
          </a:p>
        </p:txBody>
      </p:sp>
      <p:sp>
        <p:nvSpPr>
          <p:cNvPr id="368" name="TextBox 11"/>
          <p:cNvSpPr/>
          <p:nvPr/>
        </p:nvSpPr>
        <p:spPr>
          <a:xfrm>
            <a:off x="718920" y="2366280"/>
            <a:ext cx="11141640" cy="3903840"/>
          </a:xfrm>
          <a:prstGeom prst="rect">
            <a:avLst/>
          </a:prstGeom>
          <a:noFill/>
          <a:ln w="0">
            <a:noFill/>
          </a:ln>
        </p:spPr>
        <p:style>
          <a:lnRef idx="0"/>
          <a:fillRef idx="0"/>
          <a:effectRef idx="0"/>
          <a:fontRef idx="minor"/>
        </p:style>
        <p:txBody>
          <a:bodyPr lIns="90000" rIns="90000" tIns="45000" bIns="45000" anchor="t">
            <a:normAutofit fontScale="62222" lnSpcReduction="10000"/>
          </a:bodyPr>
          <a:p>
            <a:pPr marL="469800" indent="-457200" defTabSz="914400">
              <a:lnSpc>
                <a:spcPct val="170000"/>
              </a:lnSpc>
              <a:buClr>
                <a:srgbClr val="131313"/>
              </a:buClr>
              <a:buFont typeface="Arial"/>
              <a:buChar char="•"/>
            </a:pPr>
            <a:r>
              <a:rPr b="0" lang="en-US" sz="3200" spc="-1" strike="noStrike">
                <a:solidFill>
                  <a:schemeClr val="dk1"/>
                </a:solidFill>
                <a:latin typeface="Neue Haas Grotesk Text Pro"/>
              </a:rPr>
              <a:t>Terpenoids are bioactive metabolites that can be found in mushrooms and other fungi. </a:t>
            </a:r>
            <a:endParaRPr b="0" lang="en-US" sz="3200" spc="-1" strike="noStrike">
              <a:solidFill>
                <a:srgbClr val="000000"/>
              </a:solidFill>
              <a:latin typeface="Arial"/>
            </a:endParaRPr>
          </a:p>
          <a:p>
            <a:pPr marL="469800" indent="-457200" defTabSz="914400">
              <a:lnSpc>
                <a:spcPct val="170000"/>
              </a:lnSpc>
              <a:buClr>
                <a:srgbClr val="131313"/>
              </a:buClr>
              <a:buFont typeface="Arial"/>
              <a:buChar char="•"/>
            </a:pPr>
            <a:r>
              <a:rPr b="0" lang="en-US" sz="3200" spc="-1" strike="noStrike">
                <a:solidFill>
                  <a:schemeClr val="dk1"/>
                </a:solidFill>
                <a:latin typeface="Neue Haas Grotesk Text Pro"/>
              </a:rPr>
              <a:t>Benefits:</a:t>
            </a:r>
            <a:endParaRPr b="0" lang="en-US" sz="3200" spc="-1" strike="noStrike">
              <a:solidFill>
                <a:srgbClr val="000000"/>
              </a:solidFill>
              <a:latin typeface="Arial"/>
            </a:endParaRPr>
          </a:p>
          <a:p>
            <a:pPr lvl="1" marL="927000" indent="-457200" defTabSz="914400">
              <a:lnSpc>
                <a:spcPct val="170000"/>
              </a:lnSpc>
              <a:buClr>
                <a:srgbClr val="131313"/>
              </a:buClr>
              <a:buFont typeface="Arial"/>
              <a:buChar char="•"/>
            </a:pPr>
            <a:r>
              <a:rPr b="1" lang="en-US" sz="3200" spc="-1" strike="noStrike">
                <a:solidFill>
                  <a:schemeClr val="dk1"/>
                </a:solidFill>
                <a:latin typeface="Neue Haas Grotesk Text Pro"/>
              </a:rPr>
              <a:t>Anti-inflammatory: </a:t>
            </a:r>
            <a:r>
              <a:rPr b="0" lang="en-US" sz="3200" spc="-1" strike="noStrike">
                <a:solidFill>
                  <a:schemeClr val="dk1"/>
                </a:solidFill>
                <a:latin typeface="Neue Haas Grotesk Text Pro"/>
              </a:rPr>
              <a:t>Reduces the production of pro-inflammatory factors.</a:t>
            </a:r>
            <a:endParaRPr b="0" lang="en-US" sz="3200" spc="-1" strike="noStrike">
              <a:solidFill>
                <a:srgbClr val="000000"/>
              </a:solidFill>
              <a:latin typeface="Arial"/>
            </a:endParaRPr>
          </a:p>
          <a:p>
            <a:pPr lvl="1" marL="927000" indent="-457200" defTabSz="914400">
              <a:lnSpc>
                <a:spcPct val="170000"/>
              </a:lnSpc>
              <a:buClr>
                <a:srgbClr val="131313"/>
              </a:buClr>
              <a:buFont typeface="Arial"/>
              <a:buChar char="•"/>
            </a:pPr>
            <a:r>
              <a:rPr b="1" lang="en-US" sz="3200" spc="-1" strike="noStrike">
                <a:solidFill>
                  <a:schemeClr val="dk1"/>
                </a:solidFill>
                <a:latin typeface="Neue Haas Grotesk Text Pro"/>
              </a:rPr>
              <a:t>Anti-microbial: </a:t>
            </a:r>
            <a:r>
              <a:rPr b="0" lang="en-US" sz="3200" spc="-1" strike="noStrike">
                <a:solidFill>
                  <a:schemeClr val="dk1"/>
                </a:solidFill>
                <a:latin typeface="Neue Haas Grotesk Text Pro"/>
              </a:rPr>
              <a:t>Effective against skin infections (</a:t>
            </a:r>
            <a:r>
              <a:rPr b="0" lang="en-US" sz="3200" spc="-1" strike="noStrike">
                <a:solidFill>
                  <a:schemeClr val="dk1"/>
                </a:solidFill>
                <a:latin typeface="Lato"/>
                <a:ea typeface="Lato"/>
              </a:rPr>
              <a:t>Trepa, 2024)</a:t>
            </a:r>
            <a:endParaRPr b="0" lang="en-US" sz="3200" spc="-1" strike="noStrike">
              <a:solidFill>
                <a:srgbClr val="000000"/>
              </a:solidFill>
              <a:latin typeface="Arial"/>
            </a:endParaRPr>
          </a:p>
          <a:p>
            <a:pPr lvl="1" marL="927000" indent="-457200" defTabSz="914400">
              <a:lnSpc>
                <a:spcPct val="170000"/>
              </a:lnSpc>
              <a:buClr>
                <a:srgbClr val="131313"/>
              </a:buClr>
              <a:buFont typeface="Arial"/>
              <a:buChar char="•"/>
            </a:pPr>
            <a:r>
              <a:rPr b="1" lang="en-US" sz="3200" spc="-1" strike="noStrike">
                <a:solidFill>
                  <a:schemeClr val="dk1"/>
                </a:solidFill>
                <a:latin typeface="Neue Haas Grotesk Text Pro"/>
                <a:ea typeface="Lato"/>
              </a:rPr>
              <a:t>Anti-oxidant: </a:t>
            </a:r>
            <a:r>
              <a:rPr b="0" lang="en-US" sz="3200" spc="-1" strike="noStrike">
                <a:solidFill>
                  <a:schemeClr val="dk1"/>
                </a:solidFill>
                <a:latin typeface="Neue Haas Grotesk Text Pro"/>
                <a:ea typeface="Lato"/>
              </a:rPr>
              <a:t>Prevent and treat skin cancer.</a:t>
            </a:r>
            <a:endParaRPr b="0" lang="en-US" sz="3200" spc="-1" strike="noStrike">
              <a:solidFill>
                <a:srgbClr val="000000"/>
              </a:solidFill>
              <a:latin typeface="Arial"/>
            </a:endParaRPr>
          </a:p>
          <a:p>
            <a:pPr lvl="1" marL="927000" indent="-457200" defTabSz="914400">
              <a:lnSpc>
                <a:spcPct val="170000"/>
              </a:lnSpc>
              <a:buClr>
                <a:srgbClr val="131313"/>
              </a:buClr>
              <a:buFont typeface="Arial"/>
              <a:buChar char="•"/>
            </a:pPr>
            <a:r>
              <a:rPr b="1" lang="en-US" sz="3200" spc="-1" strike="noStrike">
                <a:solidFill>
                  <a:schemeClr val="dk1"/>
                </a:solidFill>
                <a:latin typeface="Neue Haas Grotesk Text Pro"/>
                <a:ea typeface="Lato"/>
              </a:rPr>
              <a:t>Anti-aging: </a:t>
            </a:r>
            <a:r>
              <a:rPr b="0" lang="en-US" sz="3200" spc="-1" strike="noStrike">
                <a:solidFill>
                  <a:schemeClr val="dk1"/>
                </a:solidFill>
                <a:latin typeface="Neue Haas Grotesk Text Pro"/>
                <a:ea typeface="Lato"/>
              </a:rPr>
              <a:t>Assist with wrinkles and skin whitening.</a:t>
            </a:r>
            <a:endParaRPr b="0" lang="en-US" sz="3200" spc="-1" strike="noStrike">
              <a:solidFill>
                <a:srgbClr val="000000"/>
              </a:solidFill>
              <a:latin typeface="Arial"/>
            </a:endParaRPr>
          </a:p>
          <a:p>
            <a:pPr lvl="1" marL="927000" indent="-457200" defTabSz="914400">
              <a:lnSpc>
                <a:spcPct val="170000"/>
              </a:lnSpc>
              <a:buClr>
                <a:srgbClr val="131313"/>
              </a:buClr>
              <a:buFont typeface="Arial"/>
              <a:buChar char="•"/>
            </a:pPr>
            <a:r>
              <a:rPr b="1" lang="en-US" sz="3200" spc="-1" strike="noStrike">
                <a:solidFill>
                  <a:schemeClr val="dk1"/>
                </a:solidFill>
                <a:latin typeface="Neue Haas Grotesk Text Pro"/>
                <a:ea typeface="Lato"/>
              </a:rPr>
              <a:t>Wound healing: </a:t>
            </a:r>
            <a:r>
              <a:rPr b="0" lang="en-US" sz="3200" spc="-1" strike="noStrike">
                <a:solidFill>
                  <a:schemeClr val="dk1"/>
                </a:solidFill>
                <a:latin typeface="Neue Haas Grotesk Text Pro"/>
                <a:ea typeface="Lato"/>
              </a:rPr>
              <a:t>Promote</a:t>
            </a:r>
            <a:r>
              <a:rPr b="1" lang="en-US" sz="3200" spc="-1" strike="noStrike">
                <a:solidFill>
                  <a:schemeClr val="dk1"/>
                </a:solidFill>
                <a:latin typeface="Neue Haas Grotesk Text Pro"/>
                <a:ea typeface="Lato"/>
              </a:rPr>
              <a:t> </a:t>
            </a:r>
            <a:r>
              <a:rPr b="0" lang="en-US" sz="3200" spc="-1" strike="noStrike">
                <a:solidFill>
                  <a:schemeClr val="dk1"/>
                </a:solidFill>
                <a:latin typeface="Neue Haas Grotesk Text Pro"/>
                <a:ea typeface="Lato"/>
              </a:rPr>
              <a:t>the healing process.</a:t>
            </a:r>
            <a:endParaRPr b="0" lang="en-US" sz="3200" spc="-1" strike="noStrike">
              <a:solidFill>
                <a:srgbClr val="000000"/>
              </a:solidFill>
              <a:latin typeface="Arial"/>
            </a:endParaRPr>
          </a:p>
          <a:p>
            <a:pPr defTabSz="914400">
              <a:lnSpc>
                <a:spcPct val="100000"/>
              </a:lnSpc>
            </a:pPr>
            <a:endParaRPr b="0" lang="en-US" sz="2600" spc="-1" strike="noStrike">
              <a:solidFill>
                <a:srgbClr val="000000"/>
              </a:solidFill>
              <a:latin typeface="Arial"/>
            </a:endParaRPr>
          </a:p>
          <a:p>
            <a:pPr defTabSz="914400">
              <a:lnSpc>
                <a:spcPct val="90000"/>
              </a:lnSpc>
              <a:spcBef>
                <a:spcPts val="1001"/>
              </a:spcBef>
              <a:spcAft>
                <a:spcPts val="601"/>
              </a:spcAft>
            </a:pPr>
            <a:endParaRPr b="0" lang="en-US" sz="2400" spc="-1" strike="noStrike">
              <a:solidFill>
                <a:srgbClr val="000000"/>
              </a:solidFill>
              <a:latin typeface="Arial"/>
            </a:endParaRPr>
          </a:p>
        </p:txBody>
      </p:sp>
      <p:pic>
        <p:nvPicPr>
          <p:cNvPr id="369" name="Picture 17" descr="A molecule of a chemical structure&#10;&#10;AI-generated content may be incorrect."/>
          <p:cNvPicPr/>
          <p:nvPr/>
        </p:nvPicPr>
        <p:blipFill>
          <a:blip r:embed="rId2"/>
          <a:stretch/>
        </p:blipFill>
        <p:spPr>
          <a:xfrm>
            <a:off x="8953560" y="686880"/>
            <a:ext cx="2215080" cy="1447200"/>
          </a:xfrm>
          <a:prstGeom prst="rect">
            <a:avLst/>
          </a:prstGeom>
          <a:ln w="0">
            <a:noFill/>
          </a:ln>
        </p:spPr>
      </p:pic>
    </p:spTree>
  </p:cSld>
  <p:transition>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TextBox 4"/>
          <p:cNvSpPr/>
          <p:nvPr/>
        </p:nvSpPr>
        <p:spPr>
          <a:xfrm>
            <a:off x="8121960" y="1969560"/>
            <a:ext cx="5288760" cy="3480840"/>
          </a:xfrm>
          <a:prstGeom prst="rect">
            <a:avLst/>
          </a:prstGeom>
          <a:noFill/>
          <a:ln w="0">
            <a:noFill/>
          </a:ln>
        </p:spPr>
        <p:style>
          <a:lnRef idx="0"/>
          <a:fillRef idx="0"/>
          <a:effectRef idx="0"/>
          <a:fontRef idx="minor"/>
        </p:style>
        <p:txBody>
          <a:bodyPr lIns="90000" rIns="90000" tIns="45000" bIns="45000" anchor="t">
            <a:normAutofit/>
          </a:bodyPr>
          <a:p>
            <a:pPr defTabSz="914400">
              <a:lnSpc>
                <a:spcPct val="90000"/>
              </a:lnSpc>
              <a:spcBef>
                <a:spcPts val="1001"/>
              </a:spcBef>
              <a:spcAft>
                <a:spcPts val="601"/>
              </a:spcAft>
              <a:tabLst>
                <a:tab algn="l" pos="0"/>
              </a:tabLst>
            </a:pPr>
            <a:endParaRPr b="0" lang="en-US" sz="1100" spc="-1" strike="noStrike">
              <a:solidFill>
                <a:schemeClr val="dk1"/>
              </a:solidFill>
              <a:latin typeface="Neue Haas Grotesk Text Pro"/>
            </a:endParaRPr>
          </a:p>
        </p:txBody>
      </p:sp>
      <p:pic>
        <p:nvPicPr>
          <p:cNvPr id="371"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72"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373" name="Title 1"/>
          <p:cNvSpPr/>
          <p:nvPr/>
        </p:nvSpPr>
        <p:spPr>
          <a:xfrm>
            <a:off x="943920" y="1084320"/>
            <a:ext cx="10402200" cy="737640"/>
          </a:xfrm>
          <a:prstGeom prst="rect">
            <a:avLst/>
          </a:prstGeom>
          <a:noFill/>
          <a:ln w="0">
            <a:noFill/>
          </a:ln>
        </p:spPr>
        <p:style>
          <a:lnRef idx="0"/>
          <a:fillRef idx="0"/>
          <a:effectRef idx="0"/>
          <a:fontRef idx="minor"/>
        </p:style>
        <p:txBody>
          <a:bodyPr anchor="t">
            <a:normAutofit/>
          </a:bodyPr>
          <a:p>
            <a:pPr defTabSz="914400">
              <a:lnSpc>
                <a:spcPct val="90000"/>
              </a:lnSpc>
            </a:pPr>
            <a:r>
              <a:rPr b="1" lang="en-US" sz="2800" spc="-1" strike="noStrike">
                <a:solidFill>
                  <a:srgbClr val="16477f"/>
                </a:solidFill>
                <a:latin typeface="Neue Haas Grotesk Text Pro"/>
              </a:rPr>
              <a:t>Phenolic compounds</a:t>
            </a:r>
            <a:endParaRPr b="0" lang="en-US" sz="2800" spc="-1" strike="noStrike">
              <a:solidFill>
                <a:srgbClr val="000000"/>
              </a:solidFill>
              <a:latin typeface="Arial"/>
            </a:endParaRPr>
          </a:p>
        </p:txBody>
      </p:sp>
      <p:sp>
        <p:nvSpPr>
          <p:cNvPr id="374" name="TextBox 11"/>
          <p:cNvSpPr/>
          <p:nvPr/>
        </p:nvSpPr>
        <p:spPr>
          <a:xfrm>
            <a:off x="1071000" y="2357640"/>
            <a:ext cx="10605240" cy="3935880"/>
          </a:xfrm>
          <a:prstGeom prst="rect">
            <a:avLst/>
          </a:prstGeom>
          <a:noFill/>
          <a:ln w="0">
            <a:noFill/>
          </a:ln>
        </p:spPr>
        <p:style>
          <a:lnRef idx="0"/>
          <a:fillRef idx="0"/>
          <a:effectRef idx="0"/>
          <a:fontRef idx="minor"/>
        </p:style>
        <p:txBody>
          <a:bodyPr lIns="90000" rIns="90000" tIns="45000" bIns="45000" anchor="t">
            <a:normAutofit fontScale="81111"/>
          </a:bodyPr>
          <a:p>
            <a:pPr marL="469800" indent="-457200" defTabSz="914400">
              <a:lnSpc>
                <a:spcPct val="170000"/>
              </a:lnSpc>
              <a:buClr>
                <a:srgbClr val="131313"/>
              </a:buClr>
              <a:buFont typeface="Arial"/>
              <a:buChar char="•"/>
            </a:pPr>
            <a:r>
              <a:rPr b="0" lang="en-US" sz="2200" spc="-1" strike="noStrike">
                <a:solidFill>
                  <a:schemeClr val="dk1"/>
                </a:solidFill>
                <a:latin typeface="Neue Haas Grotesk Text Pro"/>
              </a:rPr>
              <a:t>Metabolites naturally found in plants, such as flavonoids, tannins, phenolic acid, salicylic acid, etc.</a:t>
            </a:r>
            <a:endParaRPr b="0" lang="en-US" sz="2200" spc="-1" strike="noStrike">
              <a:solidFill>
                <a:srgbClr val="000000"/>
              </a:solidFill>
              <a:latin typeface="Arial"/>
            </a:endParaRPr>
          </a:p>
          <a:p>
            <a:pPr marL="469800" indent="-457200" defTabSz="914400">
              <a:lnSpc>
                <a:spcPct val="170000"/>
              </a:lnSpc>
              <a:buClr>
                <a:srgbClr val="131313"/>
              </a:buClr>
              <a:buFont typeface="Arial"/>
              <a:buChar char="•"/>
            </a:pPr>
            <a:r>
              <a:rPr b="0" lang="en-US" sz="2200" spc="-1" strike="noStrike">
                <a:solidFill>
                  <a:schemeClr val="dk1"/>
                </a:solidFill>
                <a:latin typeface="Neue Haas Grotesk Text Pro"/>
              </a:rPr>
              <a:t>Action:</a:t>
            </a:r>
            <a:endParaRPr b="0" lang="en-US" sz="2200" spc="-1" strike="noStrike">
              <a:solidFill>
                <a:srgbClr val="000000"/>
              </a:solidFill>
              <a:latin typeface="Arial"/>
            </a:endParaRPr>
          </a:p>
          <a:p>
            <a:pPr lvl="1" marL="927000" indent="-457200" defTabSz="914400">
              <a:lnSpc>
                <a:spcPct val="170000"/>
              </a:lnSpc>
              <a:buClr>
                <a:srgbClr val="131313"/>
              </a:buClr>
              <a:buFont typeface="Arial"/>
              <a:buChar char="•"/>
            </a:pPr>
            <a:r>
              <a:rPr b="0" lang="en-US" sz="2200" spc="-1" strike="noStrike">
                <a:solidFill>
                  <a:schemeClr val="dk1"/>
                </a:solidFill>
                <a:latin typeface="Neue Haas Grotesk Text Pro"/>
              </a:rPr>
              <a:t>Inhibit enzymes associated with development of human diseases.</a:t>
            </a:r>
            <a:endParaRPr b="0" lang="en-US" sz="2200" spc="-1" strike="noStrike">
              <a:solidFill>
                <a:srgbClr val="000000"/>
              </a:solidFill>
              <a:latin typeface="Arial"/>
            </a:endParaRPr>
          </a:p>
          <a:p>
            <a:pPr lvl="1" marL="927000" indent="-457200" defTabSz="914400">
              <a:lnSpc>
                <a:spcPct val="170000"/>
              </a:lnSpc>
              <a:buClr>
                <a:srgbClr val="131313"/>
              </a:buClr>
              <a:buFont typeface="Arial"/>
              <a:buChar char="•"/>
            </a:pPr>
            <a:r>
              <a:rPr b="0" lang="en-US" sz="2200" spc="-1" strike="noStrike">
                <a:solidFill>
                  <a:schemeClr val="dk1"/>
                </a:solidFill>
                <a:latin typeface="Neue Haas Grotesk Text Pro"/>
              </a:rPr>
              <a:t>Act as UV screens – flavonoids.</a:t>
            </a:r>
            <a:endParaRPr b="0" lang="en-US" sz="2200" spc="-1" strike="noStrike">
              <a:solidFill>
                <a:srgbClr val="000000"/>
              </a:solidFill>
              <a:latin typeface="Arial"/>
            </a:endParaRPr>
          </a:p>
          <a:p>
            <a:pPr lvl="1" marL="927000" indent="-457200" defTabSz="914400">
              <a:lnSpc>
                <a:spcPct val="170000"/>
              </a:lnSpc>
              <a:buClr>
                <a:srgbClr val="131313"/>
              </a:buClr>
              <a:buFont typeface="Arial"/>
              <a:buChar char="•"/>
            </a:pPr>
            <a:r>
              <a:rPr b="0" lang="en-US" sz="2200" spc="-1" strike="noStrike">
                <a:solidFill>
                  <a:schemeClr val="dk1"/>
                </a:solidFill>
                <a:latin typeface="Neue Haas Grotesk Text Pro"/>
              </a:rPr>
              <a:t>Antioxidants – plant polyphenols protect against oxidative damage.</a:t>
            </a:r>
            <a:endParaRPr b="0" lang="en-US" sz="2200" spc="-1" strike="noStrike">
              <a:solidFill>
                <a:srgbClr val="000000"/>
              </a:solidFill>
              <a:latin typeface="Arial"/>
            </a:endParaRPr>
          </a:p>
          <a:p>
            <a:pPr lvl="1" marL="927000" indent="-457200" defTabSz="914400">
              <a:lnSpc>
                <a:spcPct val="170000"/>
              </a:lnSpc>
              <a:buClr>
                <a:srgbClr val="131313"/>
              </a:buClr>
              <a:buFont typeface="Arial"/>
              <a:buChar char="•"/>
            </a:pPr>
            <a:r>
              <a:rPr b="0" lang="en-US" sz="2200" spc="-1" strike="noStrike">
                <a:solidFill>
                  <a:schemeClr val="dk1"/>
                </a:solidFill>
                <a:latin typeface="Neue Haas Grotesk Text Pro"/>
              </a:rPr>
              <a:t>Defense response chemicals – tannins and phytoalexins.</a:t>
            </a:r>
            <a:endParaRPr b="0" lang="en-US" sz="2200" spc="-1" strike="noStrike">
              <a:solidFill>
                <a:srgbClr val="000000"/>
              </a:solidFill>
              <a:latin typeface="Arial"/>
            </a:endParaRPr>
          </a:p>
          <a:p>
            <a:pPr lvl="1" marL="927000" indent="-457200" defTabSz="914400">
              <a:lnSpc>
                <a:spcPct val="170000"/>
              </a:lnSpc>
              <a:buClr>
                <a:srgbClr val="131313"/>
              </a:buClr>
              <a:buFont typeface="Arial"/>
              <a:buChar char="•"/>
            </a:pPr>
            <a:r>
              <a:rPr b="0" lang="en-US" sz="2200" spc="-1" strike="noStrike">
                <a:solidFill>
                  <a:schemeClr val="dk1"/>
                </a:solidFill>
                <a:latin typeface="Neue Haas Grotesk Text Pro"/>
              </a:rPr>
              <a:t>Acting as humectants, attracting and retaining moisture within the skin.</a:t>
            </a:r>
            <a:endParaRPr b="0" lang="en-US" sz="2200" spc="-1" strike="noStrike">
              <a:solidFill>
                <a:srgbClr val="000000"/>
              </a:solidFill>
              <a:latin typeface="Arial"/>
            </a:endParaRPr>
          </a:p>
        </p:txBody>
      </p:sp>
      <p:pic>
        <p:nvPicPr>
          <p:cNvPr id="375" name="Picture 5" descr="A black and white drawing of a molecule&#10;&#10;AI-generated content may be incorrect."/>
          <p:cNvPicPr/>
          <p:nvPr/>
        </p:nvPicPr>
        <p:blipFill>
          <a:blip r:embed="rId2"/>
          <a:stretch/>
        </p:blipFill>
        <p:spPr>
          <a:xfrm>
            <a:off x="8304840" y="762120"/>
            <a:ext cx="2863800" cy="1595160"/>
          </a:xfrm>
          <a:prstGeom prst="rect">
            <a:avLst/>
          </a:prstGeom>
          <a:ln w="0">
            <a:noFill/>
          </a:ln>
        </p:spPr>
      </p:pic>
    </p:spTree>
  </p:cSld>
  <p:transition>
    <p:fade/>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6" name="TextBox 4"/>
          <p:cNvSpPr/>
          <p:nvPr/>
        </p:nvSpPr>
        <p:spPr>
          <a:xfrm>
            <a:off x="8121960" y="1969560"/>
            <a:ext cx="5288760" cy="3480840"/>
          </a:xfrm>
          <a:prstGeom prst="rect">
            <a:avLst/>
          </a:prstGeom>
          <a:noFill/>
          <a:ln w="0">
            <a:noFill/>
          </a:ln>
        </p:spPr>
        <p:style>
          <a:lnRef idx="0"/>
          <a:fillRef idx="0"/>
          <a:effectRef idx="0"/>
          <a:fontRef idx="minor"/>
        </p:style>
        <p:txBody>
          <a:bodyPr lIns="90000" rIns="90000" tIns="45000" bIns="45000" anchor="t">
            <a:normAutofit/>
          </a:bodyPr>
          <a:p>
            <a:pPr defTabSz="914400">
              <a:lnSpc>
                <a:spcPct val="90000"/>
              </a:lnSpc>
              <a:spcBef>
                <a:spcPts val="1001"/>
              </a:spcBef>
              <a:spcAft>
                <a:spcPts val="601"/>
              </a:spcAft>
              <a:tabLst>
                <a:tab algn="l" pos="0"/>
              </a:tabLst>
            </a:pPr>
            <a:endParaRPr b="0" lang="en-US" sz="1100" spc="-1" strike="noStrike">
              <a:solidFill>
                <a:schemeClr val="dk1"/>
              </a:solidFill>
              <a:latin typeface="Neue Haas Grotesk Text Pro"/>
            </a:endParaRPr>
          </a:p>
        </p:txBody>
      </p:sp>
      <p:pic>
        <p:nvPicPr>
          <p:cNvPr id="377"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78"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379" name="Title 1"/>
          <p:cNvSpPr/>
          <p:nvPr/>
        </p:nvSpPr>
        <p:spPr>
          <a:xfrm>
            <a:off x="943920" y="1084320"/>
            <a:ext cx="10402200" cy="737640"/>
          </a:xfrm>
          <a:prstGeom prst="rect">
            <a:avLst/>
          </a:prstGeom>
          <a:noFill/>
          <a:ln w="0">
            <a:noFill/>
          </a:ln>
        </p:spPr>
        <p:style>
          <a:lnRef idx="0"/>
          <a:fillRef idx="0"/>
          <a:effectRef idx="0"/>
          <a:fontRef idx="minor"/>
        </p:style>
        <p:txBody>
          <a:bodyPr anchor="t">
            <a:normAutofit/>
          </a:bodyPr>
          <a:p>
            <a:pPr defTabSz="914400">
              <a:lnSpc>
                <a:spcPct val="90000"/>
              </a:lnSpc>
            </a:pPr>
            <a:r>
              <a:rPr b="1" lang="en-US" sz="2800" spc="-1" strike="noStrike">
                <a:solidFill>
                  <a:srgbClr val="16477f"/>
                </a:solidFill>
                <a:latin typeface="Neue Haas Grotesk Text Pro"/>
              </a:rPr>
              <a:t>Vitamin D2</a:t>
            </a:r>
            <a:endParaRPr b="0" lang="en-US" sz="2800" spc="-1" strike="noStrike">
              <a:solidFill>
                <a:srgbClr val="000000"/>
              </a:solidFill>
              <a:latin typeface="Arial"/>
            </a:endParaRPr>
          </a:p>
        </p:txBody>
      </p:sp>
      <p:sp>
        <p:nvSpPr>
          <p:cNvPr id="380" name="TextBox 11"/>
          <p:cNvSpPr/>
          <p:nvPr/>
        </p:nvSpPr>
        <p:spPr>
          <a:xfrm>
            <a:off x="1045080" y="2194560"/>
            <a:ext cx="10300680" cy="3834720"/>
          </a:xfrm>
          <a:prstGeom prst="rect">
            <a:avLst/>
          </a:prstGeom>
          <a:noFill/>
          <a:ln w="0">
            <a:noFill/>
          </a:ln>
        </p:spPr>
        <p:style>
          <a:lnRef idx="0"/>
          <a:fillRef idx="0"/>
          <a:effectRef idx="0"/>
          <a:fontRef idx="minor"/>
        </p:style>
        <p:txBody>
          <a:bodyPr lIns="90000" rIns="90000" tIns="45000" bIns="45000" anchor="t">
            <a:normAutofit fontScale="93333" lnSpcReduction="20000"/>
          </a:bodyPr>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ea typeface="Lato"/>
              </a:rPr>
              <a:t>Fat-soluble vitamin that has long been known to help the body absorb</a:t>
            </a:r>
            <a:endParaRPr b="0" lang="en-US" sz="2000" spc="-1" strike="noStrike">
              <a:solidFill>
                <a:srgbClr val="000000"/>
              </a:solidFill>
              <a:latin typeface="Arial"/>
            </a:endParaRPr>
          </a:p>
          <a:p>
            <a:pPr marL="12600" defTabSz="914400">
              <a:lnSpc>
                <a:spcPct val="150000"/>
              </a:lnSpc>
            </a:pPr>
            <a:r>
              <a:rPr b="0" lang="en-US" sz="2000" spc="-1" strike="noStrike">
                <a:solidFill>
                  <a:schemeClr val="dk1"/>
                </a:solidFill>
                <a:latin typeface="Neue Haas Grotesk Text Pro"/>
                <a:ea typeface="Lato"/>
              </a:rPr>
              <a:t>       </a:t>
            </a:r>
            <a:r>
              <a:rPr b="0" lang="en-US" sz="2000" spc="-1" strike="noStrike">
                <a:solidFill>
                  <a:schemeClr val="dk1"/>
                </a:solidFill>
                <a:latin typeface="Neue Haas Grotesk Text Pro"/>
                <a:ea typeface="Lato"/>
              </a:rPr>
              <a:t>and retain calcium and phosphorus.</a:t>
            </a:r>
            <a:endParaRPr b="0" lang="en-US" sz="2000" spc="-1" strike="noStrike">
              <a:solidFill>
                <a:srgbClr val="000000"/>
              </a:solidFill>
              <a:latin typeface="Arial"/>
            </a:endParaRPr>
          </a:p>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ea typeface="Lato"/>
              </a:rPr>
              <a:t>Mushrooms produce vitamin D2 (ergocalciferol), while animals produce vitamin D3 (cholecalciferol). </a:t>
            </a:r>
            <a:endParaRPr b="0" lang="en-US" sz="2000" spc="-1" strike="noStrike">
              <a:solidFill>
                <a:srgbClr val="000000"/>
              </a:solidFill>
              <a:latin typeface="Arial"/>
            </a:endParaRPr>
          </a:p>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ea typeface="Lato"/>
              </a:rPr>
              <a:t>Mushrooms exposed to UV light can be a significant source of dietary vitamin D2. </a:t>
            </a:r>
            <a:endParaRPr b="0" lang="en-US" sz="2000" spc="-1" strike="noStrike">
              <a:solidFill>
                <a:srgbClr val="000000"/>
              </a:solidFill>
              <a:latin typeface="Arial"/>
            </a:endParaRPr>
          </a:p>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ea typeface="Lato"/>
              </a:rPr>
              <a:t>Natural, non-animal source of vitamin D2, making them suitable for vegetarians and vegans. </a:t>
            </a:r>
            <a:endParaRPr b="0" lang="en-US" sz="2000" spc="-1" strike="noStrike">
              <a:solidFill>
                <a:srgbClr val="000000"/>
              </a:solidFill>
              <a:latin typeface="Arial"/>
            </a:endParaRPr>
          </a:p>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ea typeface="Lato"/>
              </a:rPr>
              <a:t>Important for immune function; enhance macrophage function (Daryabor, 2023).</a:t>
            </a:r>
            <a:endParaRPr b="0" lang="en-US" sz="2000" spc="-1" strike="noStrike">
              <a:solidFill>
                <a:srgbClr val="000000"/>
              </a:solidFill>
              <a:latin typeface="Arial"/>
            </a:endParaRPr>
          </a:p>
          <a:p>
            <a:pPr defTabSz="914400">
              <a:lnSpc>
                <a:spcPct val="100000"/>
              </a:lnSpc>
            </a:pPr>
            <a:endParaRPr b="0" lang="en-US" sz="2400" spc="-1" strike="noStrike">
              <a:solidFill>
                <a:srgbClr val="000000"/>
              </a:solidFill>
              <a:latin typeface="Arial"/>
            </a:endParaRPr>
          </a:p>
        </p:txBody>
      </p:sp>
      <p:pic>
        <p:nvPicPr>
          <p:cNvPr id="381" name="Picture 10" descr="A few chemical formulas&#10;&#10;AI-generated content may be incorrect."/>
          <p:cNvPicPr/>
          <p:nvPr/>
        </p:nvPicPr>
        <p:blipFill>
          <a:blip r:embed="rId2"/>
          <a:srcRect l="6924" t="2468" r="53256" b="2974"/>
          <a:stretch/>
        </p:blipFill>
        <p:spPr>
          <a:xfrm>
            <a:off x="9829800" y="214920"/>
            <a:ext cx="1698840" cy="2689560"/>
          </a:xfrm>
          <a:prstGeom prst="rect">
            <a:avLst/>
          </a:prstGeom>
          <a:ln w="0">
            <a:noFill/>
          </a:ln>
        </p:spPr>
      </p:pic>
    </p:spTree>
  </p:cSld>
  <p:transition>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2"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83"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384" name="TextBox 11"/>
          <p:cNvSpPr/>
          <p:nvPr/>
        </p:nvSpPr>
        <p:spPr>
          <a:xfrm>
            <a:off x="1158840" y="5451120"/>
            <a:ext cx="6533280" cy="3834720"/>
          </a:xfrm>
          <a:prstGeom prst="rect">
            <a:avLst/>
          </a:prstGeom>
          <a:noFill/>
          <a:ln w="0">
            <a:noFill/>
          </a:ln>
        </p:spPr>
        <p:style>
          <a:lnRef idx="0"/>
          <a:fillRef idx="0"/>
          <a:effectRef idx="0"/>
          <a:fontRef idx="minor"/>
        </p:style>
        <p:txBody>
          <a:bodyPr lIns="90000" rIns="90000" tIns="45000" bIns="45000" anchor="t">
            <a:normAutofit/>
          </a:bodyPr>
          <a:p>
            <a:pPr marL="12600" defTabSz="914400">
              <a:lnSpc>
                <a:spcPct val="115000"/>
              </a:lnSpc>
            </a:pPr>
            <a:endParaRPr b="0" lang="en-US" sz="1200" spc="-1" strike="noStrike">
              <a:solidFill>
                <a:schemeClr val="dk1"/>
              </a:solidFill>
              <a:latin typeface="Neue Haas Grotesk Text Pro"/>
            </a:endParaRPr>
          </a:p>
        </p:txBody>
      </p:sp>
      <p:pic>
        <p:nvPicPr>
          <p:cNvPr id="385" name="Google Shape;178;p25" descr=""/>
          <p:cNvPicPr/>
          <p:nvPr/>
        </p:nvPicPr>
        <p:blipFill>
          <a:blip r:embed="rId2"/>
          <a:stretch/>
        </p:blipFill>
        <p:spPr>
          <a:xfrm>
            <a:off x="2718720" y="209160"/>
            <a:ext cx="7427160" cy="6326280"/>
          </a:xfrm>
          <a:prstGeom prst="rect">
            <a:avLst/>
          </a:prstGeom>
          <a:ln w="0">
            <a:noFill/>
          </a:ln>
        </p:spPr>
      </p:pic>
      <p:sp>
        <p:nvSpPr>
          <p:cNvPr id="386" name="Title 1"/>
          <p:cNvSpPr/>
          <p:nvPr/>
        </p:nvSpPr>
        <p:spPr>
          <a:xfrm>
            <a:off x="342720" y="2470680"/>
            <a:ext cx="2269440" cy="2153160"/>
          </a:xfrm>
          <a:prstGeom prst="rect">
            <a:avLst/>
          </a:prstGeom>
          <a:noFill/>
          <a:ln w="0">
            <a:noFill/>
          </a:ln>
        </p:spPr>
        <p:style>
          <a:lnRef idx="0"/>
          <a:fillRef idx="0"/>
          <a:effectRef idx="0"/>
          <a:fontRef idx="minor"/>
        </p:style>
        <p:txBody>
          <a:bodyPr anchor="t">
            <a:normAutofit/>
          </a:bodyPr>
          <a:p>
            <a:pPr algn="ctr" defTabSz="914400">
              <a:lnSpc>
                <a:spcPct val="90000"/>
              </a:lnSpc>
            </a:pPr>
            <a:r>
              <a:rPr b="1" lang="en-US" sz="2800" spc="-1" strike="noStrike">
                <a:solidFill>
                  <a:srgbClr val="16477f"/>
                </a:solidFill>
                <a:latin typeface="Neue Haas Grotesk Text Pro"/>
              </a:rPr>
              <a:t>Snapshot</a:t>
            </a:r>
            <a:endParaRPr b="0" lang="en-US" sz="2800" spc="-1" strike="noStrike">
              <a:solidFill>
                <a:srgbClr val="000000"/>
              </a:solidFill>
              <a:latin typeface="Arial"/>
            </a:endParaRPr>
          </a:p>
          <a:p>
            <a:pPr algn="ctr" defTabSz="914400">
              <a:lnSpc>
                <a:spcPct val="90000"/>
              </a:lnSpc>
            </a:pPr>
            <a:r>
              <a:rPr b="1" lang="en-US" sz="2800" spc="-1" strike="noStrike">
                <a:solidFill>
                  <a:srgbClr val="16477f"/>
                </a:solidFill>
                <a:latin typeface="Neue Haas Grotesk Text Pro"/>
              </a:rPr>
              <a:t>of produced exosome </a:t>
            </a:r>
            <a:endParaRPr b="0" lang="en-US" sz="2800" spc="-1" strike="noStrike">
              <a:solidFill>
                <a:srgbClr val="000000"/>
              </a:solidFill>
              <a:latin typeface="Arial"/>
            </a:endParaRPr>
          </a:p>
        </p:txBody>
      </p:sp>
    </p:spTree>
  </p:cSld>
  <p:transition>
    <p:fad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7"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88"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389" name="TextBox 11"/>
          <p:cNvSpPr/>
          <p:nvPr/>
        </p:nvSpPr>
        <p:spPr>
          <a:xfrm>
            <a:off x="1158840" y="5451120"/>
            <a:ext cx="6533280" cy="3834720"/>
          </a:xfrm>
          <a:prstGeom prst="rect">
            <a:avLst/>
          </a:prstGeom>
          <a:noFill/>
          <a:ln w="0">
            <a:noFill/>
          </a:ln>
        </p:spPr>
        <p:style>
          <a:lnRef idx="0"/>
          <a:fillRef idx="0"/>
          <a:effectRef idx="0"/>
          <a:fontRef idx="minor"/>
        </p:style>
        <p:txBody>
          <a:bodyPr lIns="90000" rIns="90000" tIns="45000" bIns="45000" anchor="t">
            <a:normAutofit/>
          </a:bodyPr>
          <a:p>
            <a:pPr marL="12600" defTabSz="914400">
              <a:lnSpc>
                <a:spcPct val="115000"/>
              </a:lnSpc>
            </a:pPr>
            <a:endParaRPr b="0" lang="en-US" sz="1200" spc="-1" strike="noStrike">
              <a:solidFill>
                <a:schemeClr val="dk1"/>
              </a:solidFill>
              <a:latin typeface="Neue Haas Grotesk Text Pro"/>
            </a:endParaRPr>
          </a:p>
        </p:txBody>
      </p:sp>
      <p:pic>
        <p:nvPicPr>
          <p:cNvPr id="390" name="Google Shape;184;p26" descr=""/>
          <p:cNvPicPr/>
          <p:nvPr/>
        </p:nvPicPr>
        <p:blipFill>
          <a:blip r:embed="rId2"/>
          <a:stretch/>
        </p:blipFill>
        <p:spPr>
          <a:xfrm>
            <a:off x="3205080" y="417600"/>
            <a:ext cx="6418080" cy="6117840"/>
          </a:xfrm>
          <a:prstGeom prst="rect">
            <a:avLst/>
          </a:prstGeom>
          <a:ln w="0">
            <a:noFill/>
          </a:ln>
        </p:spPr>
      </p:pic>
      <p:sp>
        <p:nvSpPr>
          <p:cNvPr id="391" name="Title 1"/>
          <p:cNvSpPr/>
          <p:nvPr/>
        </p:nvSpPr>
        <p:spPr>
          <a:xfrm>
            <a:off x="342720" y="2470680"/>
            <a:ext cx="2269440" cy="2153160"/>
          </a:xfrm>
          <a:prstGeom prst="rect">
            <a:avLst/>
          </a:prstGeom>
          <a:noFill/>
          <a:ln w="0">
            <a:noFill/>
          </a:ln>
        </p:spPr>
        <p:style>
          <a:lnRef idx="0"/>
          <a:fillRef idx="0"/>
          <a:effectRef idx="0"/>
          <a:fontRef idx="minor"/>
        </p:style>
        <p:txBody>
          <a:bodyPr anchor="t">
            <a:normAutofit/>
          </a:bodyPr>
          <a:p>
            <a:pPr algn="ctr" defTabSz="914400">
              <a:lnSpc>
                <a:spcPct val="90000"/>
              </a:lnSpc>
            </a:pPr>
            <a:r>
              <a:rPr b="1" lang="en-US" sz="2800" spc="-1" strike="noStrike">
                <a:solidFill>
                  <a:srgbClr val="16477f"/>
                </a:solidFill>
                <a:latin typeface="Neue Haas Grotesk Text Pro"/>
              </a:rPr>
              <a:t>C of A of Yellow Oyster exosome</a:t>
            </a:r>
            <a:endParaRPr b="0" lang="en-US" sz="2800" spc="-1" strike="noStrike">
              <a:solidFill>
                <a:srgbClr val="000000"/>
              </a:solidFill>
              <a:latin typeface="Arial"/>
            </a:endParaRPr>
          </a:p>
        </p:txBody>
      </p:sp>
    </p:spTree>
  </p:cSld>
  <p:transition>
    <p:fade/>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PlaceHolder 1"/>
          <p:cNvSpPr>
            <a:spLocks noGrp="1"/>
          </p:cNvSpPr>
          <p:nvPr>
            <p:ph type="title"/>
          </p:nvPr>
        </p:nvSpPr>
        <p:spPr>
          <a:xfrm>
            <a:off x="1022760" y="1005840"/>
            <a:ext cx="10850760" cy="737640"/>
          </a:xfrm>
          <a:prstGeom prst="rect">
            <a:avLst/>
          </a:prstGeom>
          <a:noFill/>
          <a:ln w="0">
            <a:noFill/>
          </a:ln>
        </p:spPr>
        <p:txBody>
          <a:bodyPr lIns="91440" rIns="91440" tIns="45720" bIns="45720" anchor="t">
            <a:noAutofit/>
          </a:bodyPr>
          <a:p>
            <a:pPr indent="0" algn="ctr" defTabSz="914400">
              <a:lnSpc>
                <a:spcPct val="90000"/>
              </a:lnSpc>
              <a:buNone/>
            </a:pPr>
            <a:r>
              <a:rPr b="1" lang="en-US" sz="2800" spc="-1" strike="noStrike">
                <a:solidFill>
                  <a:srgbClr val="16477f"/>
                </a:solidFill>
                <a:latin typeface="Neue Haas Grotesk Text Pro"/>
              </a:rPr>
              <a:t>Proprietary Exosome Technology of Exousia Pro </a:t>
            </a:r>
            <a:br>
              <a:rPr sz="2800"/>
            </a:br>
            <a:r>
              <a:rPr b="1" lang="en-US" sz="2800" spc="-1" strike="noStrike">
                <a:solidFill>
                  <a:srgbClr val="16477f"/>
                </a:solidFill>
                <a:latin typeface="Neue Haas Grotesk Text Pro"/>
              </a:rPr>
              <a:t>and Progenicyte Japan Alliance</a:t>
            </a:r>
            <a:endParaRPr b="0" lang="en-US" sz="2800" spc="-1" strike="noStrike">
              <a:solidFill>
                <a:schemeClr val="dk1"/>
              </a:solidFill>
              <a:latin typeface="Neue Haas Grotesk Text Pro"/>
            </a:endParaRPr>
          </a:p>
        </p:txBody>
      </p:sp>
      <p:pic>
        <p:nvPicPr>
          <p:cNvPr id="393"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94"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pic>
        <p:nvPicPr>
          <p:cNvPr id="395" name="Picture 4" descr="A screenshot of a medical test&#10;&#10;AI-generated content may be incorrect."/>
          <p:cNvPicPr/>
          <p:nvPr/>
        </p:nvPicPr>
        <p:blipFill>
          <a:blip r:embed="rId2"/>
          <a:srcRect l="0" t="0" r="0" b="6313"/>
          <a:stretch/>
        </p:blipFill>
        <p:spPr>
          <a:xfrm>
            <a:off x="1656000" y="2011680"/>
            <a:ext cx="8842680" cy="4258440"/>
          </a:xfrm>
          <a:prstGeom prst="rect">
            <a:avLst/>
          </a:prstGeom>
          <a:ln w="0">
            <a:noFill/>
          </a:ln>
        </p:spPr>
      </p:pic>
    </p:spTree>
  </p:cSld>
  <p:transition>
    <p:fad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PlaceHolder 1"/>
          <p:cNvSpPr>
            <a:spLocks noGrp="1"/>
          </p:cNvSpPr>
          <p:nvPr>
            <p:ph type="title"/>
          </p:nvPr>
        </p:nvSpPr>
        <p:spPr>
          <a:xfrm>
            <a:off x="1022760" y="1005840"/>
            <a:ext cx="10850760" cy="737640"/>
          </a:xfrm>
          <a:prstGeom prst="rect">
            <a:avLst/>
          </a:prstGeom>
          <a:noFill/>
          <a:ln w="0">
            <a:noFill/>
          </a:ln>
        </p:spPr>
        <p:txBody>
          <a:bodyPr lIns="91440" rIns="91440" tIns="45720" bIns="45720" anchor="t">
            <a:noAutofit/>
          </a:bodyPr>
          <a:p>
            <a:pPr indent="0" algn="ctr" defTabSz="914400">
              <a:lnSpc>
                <a:spcPct val="90000"/>
              </a:lnSpc>
              <a:buNone/>
            </a:pPr>
            <a:r>
              <a:rPr b="1" lang="en-US" sz="2800" spc="-1" strike="noStrike">
                <a:solidFill>
                  <a:srgbClr val="16477f"/>
                </a:solidFill>
                <a:latin typeface="Neue Haas Grotesk Text Pro"/>
              </a:rPr>
              <a:t>Proprietary Exosome Technology of Exousia Pro </a:t>
            </a:r>
            <a:br>
              <a:rPr sz="2800"/>
            </a:br>
            <a:r>
              <a:rPr b="1" lang="en-US" sz="2800" spc="-1" strike="noStrike">
                <a:solidFill>
                  <a:srgbClr val="16477f"/>
                </a:solidFill>
                <a:latin typeface="Neue Haas Grotesk Text Pro"/>
              </a:rPr>
              <a:t>and Progenicyte Japan Alliance</a:t>
            </a:r>
            <a:endParaRPr b="0" lang="en-US" sz="2800" spc="-1" strike="noStrike">
              <a:solidFill>
                <a:schemeClr val="dk1"/>
              </a:solidFill>
              <a:latin typeface="Neue Haas Grotesk Text Pro"/>
            </a:endParaRPr>
          </a:p>
        </p:txBody>
      </p:sp>
      <p:pic>
        <p:nvPicPr>
          <p:cNvPr id="397"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98"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pic>
        <p:nvPicPr>
          <p:cNvPr id="399" name="Picture 6" descr="A collage of images of cells&#10;&#10;AI-generated content may be incorrect."/>
          <p:cNvPicPr/>
          <p:nvPr/>
        </p:nvPicPr>
        <p:blipFill>
          <a:blip r:embed="rId2"/>
          <a:stretch/>
        </p:blipFill>
        <p:spPr>
          <a:xfrm>
            <a:off x="1828800" y="1830960"/>
            <a:ext cx="8345880" cy="4674240"/>
          </a:xfrm>
          <a:prstGeom prst="rect">
            <a:avLst/>
          </a:prstGeom>
          <a:ln w="0">
            <a:noFill/>
          </a:ln>
        </p:spPr>
      </p:pic>
      <p:sp>
        <p:nvSpPr>
          <p:cNvPr id="400" name="Rectangle 7"/>
          <p:cNvSpPr/>
          <p:nvPr/>
        </p:nvSpPr>
        <p:spPr>
          <a:xfrm>
            <a:off x="9518040" y="6166440"/>
            <a:ext cx="490680" cy="2700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Neue Haas Grotesk Text Pro"/>
            </a:endParaRPr>
          </a:p>
        </p:txBody>
      </p:sp>
    </p:spTree>
  </p:cSld>
  <p:transition>
    <p:fad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1" name="PlaceHolder 1"/>
          <p:cNvSpPr>
            <a:spLocks noGrp="1"/>
          </p:cNvSpPr>
          <p:nvPr>
            <p:ph type="title"/>
          </p:nvPr>
        </p:nvSpPr>
        <p:spPr>
          <a:xfrm>
            <a:off x="1022760" y="1005840"/>
            <a:ext cx="10850760" cy="737640"/>
          </a:xfrm>
          <a:prstGeom prst="rect">
            <a:avLst/>
          </a:prstGeom>
          <a:noFill/>
          <a:ln w="0">
            <a:noFill/>
          </a:ln>
        </p:spPr>
        <p:txBody>
          <a:bodyPr lIns="91440" rIns="91440" tIns="45720" bIns="45720" anchor="t">
            <a:normAutofit fontScale="74992"/>
          </a:bodyPr>
          <a:p>
            <a:pPr indent="0" algn="ctr" defTabSz="914400">
              <a:lnSpc>
                <a:spcPct val="90000"/>
              </a:lnSpc>
              <a:buNone/>
            </a:pPr>
            <a:r>
              <a:rPr b="1" lang="en-US" sz="3200" spc="-1" strike="noStrike">
                <a:solidFill>
                  <a:srgbClr val="16477f"/>
                </a:solidFill>
                <a:latin typeface="Neue Haas Grotesk Text Pro"/>
              </a:rPr>
              <a:t>Proprietary Exosome Technology of Exousia Pro </a:t>
            </a:r>
            <a:br>
              <a:rPr sz="3200"/>
            </a:br>
            <a:r>
              <a:rPr b="1" lang="en-US" sz="3200" spc="-1" strike="noStrike">
                <a:solidFill>
                  <a:srgbClr val="16477f"/>
                </a:solidFill>
                <a:latin typeface="Neue Haas Grotesk Text Pro"/>
              </a:rPr>
              <a:t>and Progenicyte Japan Alliance</a:t>
            </a:r>
            <a:endParaRPr b="0" lang="en-US" sz="3200" spc="-1" strike="noStrike">
              <a:solidFill>
                <a:schemeClr val="dk1"/>
              </a:solidFill>
              <a:latin typeface="Neue Haas Grotesk Text Pro"/>
            </a:endParaRPr>
          </a:p>
        </p:txBody>
      </p:sp>
      <p:pic>
        <p:nvPicPr>
          <p:cNvPr id="402"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403"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404" name="Rectangle 7"/>
          <p:cNvSpPr/>
          <p:nvPr/>
        </p:nvSpPr>
        <p:spPr>
          <a:xfrm>
            <a:off x="9518040" y="6166440"/>
            <a:ext cx="490680" cy="2700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Neue Haas Grotesk Text Pro"/>
            </a:endParaRPr>
          </a:p>
        </p:txBody>
      </p:sp>
      <p:pic>
        <p:nvPicPr>
          <p:cNvPr id="405" name="Picture 4" descr="A diagram of a virus&#10;&#10;AI-generated content may be incorrect."/>
          <p:cNvPicPr/>
          <p:nvPr/>
        </p:nvPicPr>
        <p:blipFill>
          <a:blip r:embed="rId2"/>
          <a:stretch/>
        </p:blipFill>
        <p:spPr>
          <a:xfrm>
            <a:off x="1022760" y="2041920"/>
            <a:ext cx="9233280" cy="4493520"/>
          </a:xfrm>
          <a:prstGeom prst="rect">
            <a:avLst/>
          </a:prstGeom>
          <a:ln w="0">
            <a:noFill/>
          </a:ln>
        </p:spPr>
      </p:pic>
    </p:spTree>
  </p:cSld>
  <p:transition>
    <p:fad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PlaceHolder 1"/>
          <p:cNvSpPr>
            <a:spLocks noGrp="1"/>
          </p:cNvSpPr>
          <p:nvPr>
            <p:ph type="title"/>
          </p:nvPr>
        </p:nvSpPr>
        <p:spPr>
          <a:xfrm>
            <a:off x="1022760" y="1005840"/>
            <a:ext cx="10850760" cy="737640"/>
          </a:xfrm>
          <a:prstGeom prst="rect">
            <a:avLst/>
          </a:prstGeom>
          <a:noFill/>
          <a:ln w="0">
            <a:noFill/>
          </a:ln>
        </p:spPr>
        <p:txBody>
          <a:bodyPr lIns="91440" rIns="91440" tIns="45720" bIns="45720" anchor="t">
            <a:normAutofit fontScale="74992"/>
          </a:bodyPr>
          <a:p>
            <a:pPr indent="0" algn="ctr" defTabSz="914400">
              <a:lnSpc>
                <a:spcPct val="90000"/>
              </a:lnSpc>
              <a:buNone/>
            </a:pPr>
            <a:r>
              <a:rPr b="1" lang="en-US" sz="3200" spc="-1" strike="noStrike">
                <a:solidFill>
                  <a:srgbClr val="16477f"/>
                </a:solidFill>
                <a:latin typeface="Neue Haas Grotesk Text Pro"/>
              </a:rPr>
              <a:t>Proprietary Exosome Technology of Exousia Pro </a:t>
            </a:r>
            <a:br>
              <a:rPr sz="3200"/>
            </a:br>
            <a:r>
              <a:rPr b="1" lang="en-US" sz="3200" spc="-1" strike="noStrike">
                <a:solidFill>
                  <a:srgbClr val="16477f"/>
                </a:solidFill>
                <a:latin typeface="Neue Haas Grotesk Text Pro"/>
              </a:rPr>
              <a:t>and Progenicyte Japan Alliance</a:t>
            </a:r>
            <a:endParaRPr b="0" lang="en-US" sz="3200" spc="-1" strike="noStrike">
              <a:solidFill>
                <a:schemeClr val="dk1"/>
              </a:solidFill>
              <a:latin typeface="Neue Haas Grotesk Text Pro"/>
            </a:endParaRPr>
          </a:p>
        </p:txBody>
      </p:sp>
      <p:pic>
        <p:nvPicPr>
          <p:cNvPr id="407"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408"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409" name="Rectangle 7"/>
          <p:cNvSpPr/>
          <p:nvPr/>
        </p:nvSpPr>
        <p:spPr>
          <a:xfrm>
            <a:off x="9518040" y="6166440"/>
            <a:ext cx="490680" cy="2700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Neue Haas Grotesk Text Pro"/>
            </a:endParaRPr>
          </a:p>
        </p:txBody>
      </p:sp>
      <p:pic>
        <p:nvPicPr>
          <p:cNvPr id="410" name="Picture 6" descr="A graph of a patient&#10;&#10;AI-generated content may be incorrect."/>
          <p:cNvPicPr/>
          <p:nvPr/>
        </p:nvPicPr>
        <p:blipFill>
          <a:blip r:embed="rId2"/>
          <a:stretch/>
        </p:blipFill>
        <p:spPr>
          <a:xfrm>
            <a:off x="2305080" y="1827000"/>
            <a:ext cx="7772040" cy="4609440"/>
          </a:xfrm>
          <a:prstGeom prst="rect">
            <a:avLst/>
          </a:prstGeom>
          <a:ln w="0">
            <a:noFill/>
          </a:ln>
        </p:spPr>
      </p:pic>
      <p:sp>
        <p:nvSpPr>
          <p:cNvPr id="411" name="Rectangle 8"/>
          <p:cNvSpPr/>
          <p:nvPr/>
        </p:nvSpPr>
        <p:spPr>
          <a:xfrm>
            <a:off x="9347040" y="6166440"/>
            <a:ext cx="661320" cy="4752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Neue Haas Grotesk Text Pro"/>
            </a:endParaRPr>
          </a:p>
        </p:txBody>
      </p:sp>
    </p:spTree>
  </p:cSld>
  <p:transition>
    <p:fad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title"/>
          </p:nvPr>
        </p:nvSpPr>
        <p:spPr>
          <a:xfrm>
            <a:off x="1022040" y="612000"/>
            <a:ext cx="10850760" cy="737640"/>
          </a:xfrm>
          <a:prstGeom prst="rect">
            <a:avLst/>
          </a:prstGeom>
          <a:noFill/>
          <a:ln w="0">
            <a:noFill/>
          </a:ln>
        </p:spPr>
        <p:txBody>
          <a:bodyPr lIns="91440" rIns="91440" tIns="45720" bIns="45720" anchor="t">
            <a:normAutofit/>
          </a:bodyPr>
          <a:p>
            <a:pPr indent="0" algn="ctr" defTabSz="914400">
              <a:lnSpc>
                <a:spcPct val="90000"/>
              </a:lnSpc>
              <a:buNone/>
            </a:pPr>
            <a:r>
              <a:rPr b="1" lang="en-US" sz="3200" spc="-1" strike="noStrike">
                <a:solidFill>
                  <a:srgbClr val="16477f"/>
                </a:solidFill>
                <a:latin typeface="Neue Haas Grotesk Text Pro"/>
              </a:rPr>
              <a:t>References</a:t>
            </a:r>
            <a:endParaRPr b="0" lang="en-US" sz="3200" spc="-1" strike="noStrike">
              <a:solidFill>
                <a:schemeClr val="dk1"/>
              </a:solidFill>
              <a:latin typeface="Neue Haas Grotesk Text Pro"/>
            </a:endParaRPr>
          </a:p>
        </p:txBody>
      </p:sp>
      <p:pic>
        <p:nvPicPr>
          <p:cNvPr id="413"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414"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415" name="Rectangle 7"/>
          <p:cNvSpPr/>
          <p:nvPr/>
        </p:nvSpPr>
        <p:spPr>
          <a:xfrm>
            <a:off x="9518040" y="6166440"/>
            <a:ext cx="490680" cy="2700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Neue Haas Grotesk Text Pro"/>
            </a:endParaRPr>
          </a:p>
        </p:txBody>
      </p:sp>
      <p:sp>
        <p:nvSpPr>
          <p:cNvPr id="416" name="Rectangle 8"/>
          <p:cNvSpPr/>
          <p:nvPr/>
        </p:nvSpPr>
        <p:spPr>
          <a:xfrm>
            <a:off x="9347040" y="6166440"/>
            <a:ext cx="661320" cy="475200"/>
          </a:xfrm>
          <a:prstGeom prst="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defTabSz="914400">
              <a:lnSpc>
                <a:spcPct val="100000"/>
              </a:lnSpc>
            </a:pPr>
            <a:endParaRPr b="0" lang="en-US" sz="1800" spc="-1" strike="noStrike">
              <a:solidFill>
                <a:schemeClr val="lt1"/>
              </a:solidFill>
              <a:latin typeface="Neue Haas Grotesk Text Pro"/>
            </a:endParaRPr>
          </a:p>
        </p:txBody>
      </p:sp>
      <p:sp>
        <p:nvSpPr>
          <p:cNvPr id="417" name="TextBox 4"/>
          <p:cNvSpPr/>
          <p:nvPr/>
        </p:nvSpPr>
        <p:spPr>
          <a:xfrm>
            <a:off x="437400" y="993600"/>
            <a:ext cx="11435760" cy="567108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endParaRPr b="0" lang="en-US" sz="1800" spc="-1" strike="noStrike">
              <a:solidFill>
                <a:srgbClr val="000000"/>
              </a:solidFill>
              <a:latin typeface="Arial"/>
            </a:endParaRPr>
          </a:p>
          <a:p>
            <a:pPr marL="399960" indent="-285840" defTabSz="914400">
              <a:lnSpc>
                <a:spcPct val="100000"/>
              </a:lnSpc>
              <a:buClr>
                <a:srgbClr val="131313"/>
              </a:buClr>
              <a:buFont typeface="Arial"/>
              <a:buChar char="•"/>
            </a:pPr>
            <a:r>
              <a:rPr b="0" lang="en-US" sz="1100" spc="-1" strike="noStrike">
                <a:solidFill>
                  <a:schemeClr val="dk1"/>
                </a:solidFill>
                <a:latin typeface="Neue Haas Grotesk Text Pro"/>
                <a:ea typeface="Lato"/>
              </a:rPr>
              <a:t>Liu HM, Tang W, Wang XY, Jiang JJ, Zhang W, Wang W. Safe and Effective Antioxidant: The Biological Mechanism and Potential Pathways of Ergothioneine in the Skin. Molecules. 2023 Feb 8;28(4):1648. doi: 10.3390/molecules28041648. PMID: 36838636; PMCID: PMC9967237.</a:t>
            </a:r>
            <a:endParaRPr b="0" lang="en-US" sz="1100" spc="-1" strike="noStrike">
              <a:solidFill>
                <a:srgbClr val="000000"/>
              </a:solidFill>
              <a:latin typeface="Arial"/>
            </a:endParaRPr>
          </a:p>
          <a:p>
            <a:pPr defTabSz="914400">
              <a:lnSpc>
                <a:spcPct val="100000"/>
              </a:lnSpc>
            </a:pPr>
            <a:endParaRPr b="0" lang="en-US" sz="1100" spc="-1" strike="noStrike">
              <a:solidFill>
                <a:srgbClr val="000000"/>
              </a:solidFill>
              <a:latin typeface="Arial"/>
            </a:endParaRPr>
          </a:p>
          <a:p>
            <a:pPr marL="399960" indent="-285840" defTabSz="914400">
              <a:lnSpc>
                <a:spcPct val="100000"/>
              </a:lnSpc>
              <a:buClr>
                <a:srgbClr val="131313"/>
              </a:buClr>
              <a:buFont typeface="Arial"/>
              <a:buChar char="•"/>
            </a:pPr>
            <a:r>
              <a:rPr b="0" lang="en-US" sz="1100" spc="-1" strike="noStrike">
                <a:solidFill>
                  <a:schemeClr val="dk1"/>
                </a:solidFill>
                <a:latin typeface="Neue Haas Grotesk Text Pro"/>
                <a:ea typeface="Lato"/>
              </a:rPr>
              <a:t>Hanayama Motoki , Mori Koichiro , Ishimoto Takahiro , Kato Yukio , Kawai Junya. 2024. Effects of an ergothioneine-rich Pleurotus sp. on skin moisturizing functions and facial conditions: a randomized, double-blind, placebo-controlled trial. Frontiers in Medicine. Volume 11 - 2024 </a:t>
            </a:r>
            <a:r>
              <a:rPr b="0" lang="en-US" sz="1100" spc="-1" strike="noStrike" u="sng">
                <a:solidFill>
                  <a:schemeClr val="dk1"/>
                </a:solidFill>
                <a:uFillTx/>
                <a:latin typeface="Neue Haas Grotesk Text Pro"/>
                <a:ea typeface="Lato"/>
                <a:hlinkClick r:id="rId2"/>
              </a:rPr>
              <a:t>https://www.frontiersin.org/journals/medicine/articles/10.3389/fmed.2024.1396783</a:t>
            </a:r>
            <a:r>
              <a:rPr b="0" lang="en-US" sz="1100" spc="-1" strike="noStrike">
                <a:solidFill>
                  <a:schemeClr val="dk1"/>
                </a:solidFill>
                <a:latin typeface="Neue Haas Grotesk Text Pro"/>
                <a:ea typeface="Lato"/>
              </a:rPr>
              <a:t> DOI=10.3389/fmed.2024.1396783. ISSN=2296-858X</a:t>
            </a:r>
            <a:endParaRPr b="0" lang="en-US" sz="1100" spc="-1" strike="noStrike">
              <a:solidFill>
                <a:srgbClr val="000000"/>
              </a:solidFill>
              <a:latin typeface="Arial"/>
            </a:endParaRPr>
          </a:p>
          <a:p>
            <a:pPr defTabSz="914400">
              <a:lnSpc>
                <a:spcPct val="100000"/>
              </a:lnSpc>
            </a:pPr>
            <a:endParaRPr b="0" lang="en-US" sz="1100" spc="-1" strike="noStrike">
              <a:solidFill>
                <a:srgbClr val="000000"/>
              </a:solidFill>
              <a:latin typeface="Arial"/>
            </a:endParaRPr>
          </a:p>
          <a:p>
            <a:pPr marL="399960" indent="-285840" defTabSz="914400">
              <a:lnSpc>
                <a:spcPct val="100000"/>
              </a:lnSpc>
              <a:buClr>
                <a:srgbClr val="131313"/>
              </a:buClr>
              <a:buFont typeface="Arial"/>
              <a:buChar char="•"/>
            </a:pPr>
            <a:r>
              <a:rPr b="0" lang="en-US" sz="1100" spc="-1" strike="noStrike">
                <a:solidFill>
                  <a:schemeClr val="dk1"/>
                </a:solidFill>
                <a:latin typeface="Neue Haas Grotesk Text Pro"/>
                <a:ea typeface="Lato"/>
              </a:rPr>
              <a:t>Valachova K, Svik K, Biro C, Collins MN, Jurcik R, Ondruska L, Soltes L. Impact of Ergothioneine, Hercynine, and Histidine on Oxidative Degradation of Hyaluronan and Wound Healing. Polymers (Basel). 2020 Dec 29;13(1):95. doi: 10.3390/polym13010095. PMID: 33383628; PMCID: PMC7795610.</a:t>
            </a:r>
            <a:br>
              <a:rPr sz="1100"/>
            </a:br>
            <a:r>
              <a:rPr b="0" lang="en-US" sz="1100" spc="-1" strike="noStrike">
                <a:solidFill>
                  <a:schemeClr val="dk1"/>
                </a:solidFill>
                <a:latin typeface="Neue Haas Grotesk Text Pro"/>
              </a:rPr>
              <a:t> </a:t>
            </a:r>
            <a:endParaRPr b="0" lang="en-US" sz="1100" spc="-1" strike="noStrike">
              <a:solidFill>
                <a:srgbClr val="000000"/>
              </a:solidFill>
              <a:latin typeface="Arial"/>
            </a:endParaRPr>
          </a:p>
          <a:p>
            <a:pPr marL="399960" indent="-285840" defTabSz="914400">
              <a:lnSpc>
                <a:spcPct val="100000"/>
              </a:lnSpc>
              <a:buClr>
                <a:srgbClr val="131313"/>
              </a:buClr>
              <a:buFont typeface="Arial"/>
              <a:buChar char="•"/>
            </a:pPr>
            <a:r>
              <a:rPr b="0" lang="en-US" sz="1100" spc="-1" strike="noStrike">
                <a:solidFill>
                  <a:schemeClr val="dk1"/>
                </a:solidFill>
                <a:latin typeface="Neue Haas Grotesk Text Pro"/>
                <a:ea typeface="Lato"/>
              </a:rPr>
              <a:t>Sousa, P., Tavares-Valente, D., Amorim, M., Azevedo-Silva, J., Pintado, M., Fernandes, J. 2023.  </a:t>
            </a:r>
            <a:r>
              <a:rPr b="0" lang="el-GR" sz="1100" spc="-1" strike="noStrike">
                <a:solidFill>
                  <a:schemeClr val="dk1"/>
                </a:solidFill>
                <a:latin typeface="Neue Haas Grotesk Text Pro"/>
                <a:ea typeface="Lato"/>
              </a:rPr>
              <a:t>β-</a:t>
            </a:r>
            <a:r>
              <a:rPr b="0" lang="en-US" sz="1100" spc="-1" strike="noStrike">
                <a:solidFill>
                  <a:schemeClr val="dk1"/>
                </a:solidFill>
                <a:latin typeface="Neue Haas Grotesk Text Pro"/>
                <a:ea typeface="Lato"/>
              </a:rPr>
              <a:t>Glucan extracts as high-value multifunctional ingredients for skin health: A review, Carbohydrate Polymers, Volume 322, 2023.121329, ISSN 0144-8617, https://doi.org/10.1016/j.carbpol.2023.121329.</a:t>
            </a:r>
            <a:endParaRPr b="0" lang="en-US" sz="1100" spc="-1" strike="noStrike">
              <a:solidFill>
                <a:srgbClr val="000000"/>
              </a:solidFill>
              <a:latin typeface="Arial"/>
            </a:endParaRPr>
          </a:p>
          <a:p>
            <a:pPr defTabSz="914400">
              <a:lnSpc>
                <a:spcPct val="100000"/>
              </a:lnSpc>
            </a:pPr>
            <a:endParaRPr b="0" lang="en-US" sz="1100" spc="-1" strike="noStrike">
              <a:solidFill>
                <a:srgbClr val="000000"/>
              </a:solidFill>
              <a:latin typeface="Arial"/>
            </a:endParaRPr>
          </a:p>
          <a:p>
            <a:pPr marL="399960" indent="-285840" defTabSz="914400">
              <a:lnSpc>
                <a:spcPct val="100000"/>
              </a:lnSpc>
              <a:buClr>
                <a:srgbClr val="131313"/>
              </a:buClr>
              <a:buFont typeface="Arial"/>
              <a:buChar char="•"/>
            </a:pPr>
            <a:r>
              <a:rPr b="0" lang="en-US" sz="1100" spc="-1" strike="noStrike">
                <a:solidFill>
                  <a:schemeClr val="dk1"/>
                </a:solidFill>
                <a:latin typeface="Neue Haas Grotesk Text Pro"/>
                <a:ea typeface="Lato"/>
              </a:rPr>
              <a:t>Feng X, Shang J, Wang Y, Chen Y, Liu Y. Exploring the Properties and Application Potential of </a:t>
            </a:r>
            <a:r>
              <a:rPr b="0" lang="el-GR" sz="1100" spc="-1" strike="noStrike">
                <a:solidFill>
                  <a:schemeClr val="dk1"/>
                </a:solidFill>
                <a:latin typeface="Neue Haas Grotesk Text Pro"/>
                <a:ea typeface="Lato"/>
              </a:rPr>
              <a:t>β-</a:t>
            </a:r>
            <a:r>
              <a:rPr b="0" lang="en-US" sz="1100" spc="-1" strike="noStrike">
                <a:solidFill>
                  <a:schemeClr val="dk1"/>
                </a:solidFill>
                <a:latin typeface="Neue Haas Grotesk Text Pro"/>
                <a:ea typeface="Lato"/>
              </a:rPr>
              <a:t>Glucan in Skin Care. Food Sci Nutr. 2025 Apr 25;13(4):e70212. doi: 10.1002/fsn3.70212. PMID: 40291929; PMCID: PMC12023766.</a:t>
            </a:r>
            <a:endParaRPr b="0" lang="en-US" sz="1100" spc="-1" strike="noStrike">
              <a:solidFill>
                <a:srgbClr val="000000"/>
              </a:solidFill>
              <a:latin typeface="Arial"/>
            </a:endParaRPr>
          </a:p>
          <a:p>
            <a:pPr defTabSz="914400">
              <a:lnSpc>
                <a:spcPct val="100000"/>
              </a:lnSpc>
            </a:pPr>
            <a:endParaRPr b="0" lang="en-US" sz="1100" spc="-1" strike="noStrike">
              <a:solidFill>
                <a:srgbClr val="000000"/>
              </a:solidFill>
              <a:latin typeface="Arial"/>
            </a:endParaRPr>
          </a:p>
          <a:p>
            <a:pPr marL="399960" indent="-285840" defTabSz="914400">
              <a:lnSpc>
                <a:spcPct val="100000"/>
              </a:lnSpc>
              <a:buClr>
                <a:srgbClr val="131313"/>
              </a:buClr>
              <a:buFont typeface="Arial"/>
              <a:buChar char="•"/>
            </a:pPr>
            <a:r>
              <a:rPr b="0" lang="en-US" sz="1100" spc="-1" strike="noStrike">
                <a:solidFill>
                  <a:schemeClr val="dk1"/>
                </a:solidFill>
                <a:latin typeface="Neue Haas Grotesk Text Pro"/>
                <a:ea typeface="Lato"/>
              </a:rPr>
              <a:t>Trepa M, Sułkowska-Ziaja K, Kała K, Muszyńska B. Therapeutic Potential of Fungal Terpenes and Terpenoids: Application in Skin Diseases. Molecules. 2024 Mar 6;29(5):1183. doi: 10.3390/molecules29051183. PMID: 38474692; PMCID: PMC10934142.</a:t>
            </a:r>
            <a:endParaRPr b="0" lang="en-US" sz="1100" spc="-1" strike="noStrike">
              <a:solidFill>
                <a:srgbClr val="000000"/>
              </a:solidFill>
              <a:latin typeface="Arial"/>
            </a:endParaRPr>
          </a:p>
          <a:p>
            <a:pPr defTabSz="914400">
              <a:lnSpc>
                <a:spcPct val="100000"/>
              </a:lnSpc>
            </a:pPr>
            <a:endParaRPr b="0" lang="en-US" sz="1100" spc="-1" strike="noStrike">
              <a:solidFill>
                <a:srgbClr val="000000"/>
              </a:solidFill>
              <a:latin typeface="Arial"/>
            </a:endParaRPr>
          </a:p>
          <a:p>
            <a:pPr marL="399960" indent="-285840" defTabSz="914400">
              <a:lnSpc>
                <a:spcPct val="100000"/>
              </a:lnSpc>
              <a:buClr>
                <a:srgbClr val="131313"/>
              </a:buClr>
              <a:buFont typeface="Arial"/>
              <a:buChar char="•"/>
            </a:pPr>
            <a:r>
              <a:rPr b="0" lang="en-US" sz="1100" spc="-1" strike="noStrike">
                <a:solidFill>
                  <a:schemeClr val="dk1"/>
                </a:solidFill>
                <a:latin typeface="Neue Haas Grotesk Text Pro"/>
                <a:ea typeface="Lato"/>
              </a:rPr>
              <a:t>Gholamreza Daryabor, Nasser Gholijani, Fatemeh Rezaei Kahmini, A review of the critical role of vitamin D axis on the immune system, Experimental and Molecular Pathology, Volumes 132–133, 2023, 104866, ISSN 0014-4800, https://doi.org/10.1016/j.yexmp.2023.104866.</a:t>
            </a:r>
            <a:endParaRPr b="0" lang="en-US" sz="1100" spc="-1" strike="noStrike">
              <a:solidFill>
                <a:srgbClr val="000000"/>
              </a:solidFill>
              <a:latin typeface="Arial"/>
            </a:endParaRPr>
          </a:p>
          <a:p>
            <a:pPr defTabSz="914400">
              <a:lnSpc>
                <a:spcPct val="100000"/>
              </a:lnSpc>
            </a:pPr>
            <a:endParaRPr b="0" lang="en-US" sz="1100" spc="-1" strike="noStrike">
              <a:solidFill>
                <a:srgbClr val="000000"/>
              </a:solidFill>
              <a:latin typeface="Arial"/>
            </a:endParaRPr>
          </a:p>
          <a:p>
            <a:pPr marL="399960" indent="-285840" defTabSz="914400">
              <a:lnSpc>
                <a:spcPct val="100000"/>
              </a:lnSpc>
              <a:buClr>
                <a:srgbClr val="131313"/>
              </a:buClr>
              <a:buFont typeface="Arial"/>
              <a:buChar char="•"/>
            </a:pPr>
            <a:r>
              <a:rPr b="0" lang="en-US" sz="1100" spc="-1" strike="noStrike">
                <a:solidFill>
                  <a:schemeClr val="dk1"/>
                </a:solidFill>
                <a:latin typeface="Neue Haas Grotesk Text Pro"/>
                <a:ea typeface="Meiryo UI"/>
              </a:rPr>
              <a:t>Smith, J., Field, M., &amp; Sugaya, K. (2025). Brain-Homing Peptide Expression on the Membrane Enhances the Delivery of Exosomes to Neural Cells and Tissue. </a:t>
            </a:r>
            <a:r>
              <a:rPr b="0" i="1" lang="en-US" sz="1100" spc="-1" strike="noStrike">
                <a:solidFill>
                  <a:schemeClr val="dk1"/>
                </a:solidFill>
                <a:latin typeface="Neue Haas Grotesk Text Pro"/>
                <a:ea typeface="Meiryo UI"/>
              </a:rPr>
              <a:t>Neuroglia</a:t>
            </a:r>
            <a:r>
              <a:rPr b="0" lang="en-US" sz="1100" spc="-1" strike="noStrike">
                <a:solidFill>
                  <a:schemeClr val="dk1"/>
                </a:solidFill>
                <a:latin typeface="Neue Haas Grotesk Text Pro"/>
                <a:ea typeface="Meiryo UI"/>
              </a:rPr>
              <a:t>, </a:t>
            </a:r>
            <a:r>
              <a:rPr b="0" i="1" lang="en-US" sz="1100" spc="-1" strike="noStrike">
                <a:solidFill>
                  <a:schemeClr val="dk1"/>
                </a:solidFill>
                <a:latin typeface="Neue Haas Grotesk Text Pro"/>
                <a:ea typeface="Meiryo UI"/>
              </a:rPr>
              <a:t>6</a:t>
            </a:r>
            <a:r>
              <a:rPr b="0" lang="en-US" sz="1100" spc="-1" strike="noStrike">
                <a:solidFill>
                  <a:schemeClr val="dk1"/>
                </a:solidFill>
                <a:latin typeface="Neue Haas Grotesk Text Pro"/>
                <a:ea typeface="Meiryo UI"/>
              </a:rPr>
              <a:t>(1), 3. </a:t>
            </a:r>
            <a:r>
              <a:rPr b="0" lang="en-US" sz="1100" spc="-1" strike="noStrike" u="sng">
                <a:solidFill>
                  <a:schemeClr val="dk1"/>
                </a:solidFill>
                <a:uFillTx/>
                <a:latin typeface="Neue Haas Grotesk Text Pro"/>
                <a:ea typeface="Meiryo UI"/>
                <a:hlinkClick r:id="rId3"/>
              </a:rPr>
              <a:t>https://doi.org/10.3390/neuroglia6010003</a:t>
            </a:r>
            <a:endParaRPr b="0" lang="en-US" sz="1100" spc="-1" strike="noStrike">
              <a:solidFill>
                <a:srgbClr val="000000"/>
              </a:solidFill>
              <a:latin typeface="Arial"/>
            </a:endParaRPr>
          </a:p>
          <a:p>
            <a:pPr defTabSz="914400">
              <a:lnSpc>
                <a:spcPct val="100000"/>
              </a:lnSpc>
            </a:pPr>
            <a:endParaRPr b="0" lang="en-US" sz="1100" spc="-1" strike="noStrike">
              <a:solidFill>
                <a:srgbClr val="000000"/>
              </a:solidFill>
              <a:latin typeface="Arial"/>
            </a:endParaRPr>
          </a:p>
          <a:p>
            <a:pPr marL="399960" indent="-285840" defTabSz="914400">
              <a:lnSpc>
                <a:spcPct val="100000"/>
              </a:lnSpc>
              <a:buClr>
                <a:srgbClr val="131313"/>
              </a:buClr>
              <a:buFont typeface="Arial"/>
              <a:buChar char="•"/>
            </a:pPr>
            <a:r>
              <a:rPr b="0" lang="en-US" sz="1100" spc="-1" strike="noStrike">
                <a:solidFill>
                  <a:schemeClr val="dk1"/>
                </a:solidFill>
                <a:latin typeface="Neue Haas Grotesk Text Pro"/>
                <a:ea typeface="Meiryo UI"/>
              </a:rPr>
              <a:t>Sayeed N, Sugaya K. (2022) Exosome-mediated Tom40 delivery protects against hydrogen peroxide-induced oxidative stress by regulating mitochondrial function. PLoS One. ;17(8):e0272511. doi: 10.1371/journal.pone.0272511.</a:t>
            </a:r>
            <a:endParaRPr b="0" lang="en-US" sz="1100" spc="-1" strike="noStrike">
              <a:solidFill>
                <a:srgbClr val="000000"/>
              </a:solidFill>
              <a:latin typeface="Arial"/>
            </a:endParaRPr>
          </a:p>
          <a:p>
            <a:pPr defTabSz="914400">
              <a:lnSpc>
                <a:spcPct val="100000"/>
              </a:lnSpc>
            </a:pPr>
            <a:endParaRPr b="0" lang="en-US" sz="1100" spc="-1" strike="noStrike">
              <a:solidFill>
                <a:srgbClr val="000000"/>
              </a:solidFill>
              <a:latin typeface="Arial"/>
            </a:endParaRPr>
          </a:p>
          <a:p>
            <a:pPr marL="399960" indent="-285840" defTabSz="914400">
              <a:lnSpc>
                <a:spcPct val="100000"/>
              </a:lnSpc>
              <a:buClr>
                <a:srgbClr val="131313"/>
              </a:buClr>
              <a:buFont typeface="Arial"/>
              <a:buChar char="•"/>
            </a:pPr>
            <a:r>
              <a:rPr b="0" lang="en-US" sz="1100" spc="-1" strike="noStrike">
                <a:solidFill>
                  <a:schemeClr val="dk1"/>
                </a:solidFill>
                <a:latin typeface="Neue Haas Grotesk Text Pro"/>
                <a:ea typeface="Meiryo UI"/>
              </a:rPr>
              <a:t>Vaidya, M.; Sugaya, K.*. (2020) Differential sequences and single nucleotide polymorphism of exosomal SOX2 DNA in cancer PLoS ONE 15(2): e0229309. https://doi.org/10.1371/journal.pone.0229309</a:t>
            </a:r>
            <a:endParaRPr b="0" lang="en-US" sz="1100" spc="-1" strike="noStrike">
              <a:solidFill>
                <a:srgbClr val="000000"/>
              </a:solidFill>
              <a:latin typeface="Arial"/>
            </a:endParaRPr>
          </a:p>
          <a:p>
            <a:pPr defTabSz="914400">
              <a:lnSpc>
                <a:spcPct val="100000"/>
              </a:lnSpc>
            </a:pPr>
            <a:endParaRPr b="0" lang="en-US" sz="1800" spc="-1" strike="noStrike">
              <a:solidFill>
                <a:srgbClr val="000000"/>
              </a:solidFill>
              <a:latin typeface="Arial"/>
            </a:endParaRPr>
          </a:p>
        </p:txBody>
      </p:sp>
    </p:spTree>
  </p:cSld>
  <p:transition>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3" name="PlaceHolder 1"/>
          <p:cNvSpPr>
            <a:spLocks noGrp="1"/>
          </p:cNvSpPr>
          <p:nvPr>
            <p:ph type="title"/>
          </p:nvPr>
        </p:nvSpPr>
        <p:spPr>
          <a:xfrm>
            <a:off x="793440" y="1324080"/>
            <a:ext cx="3719520" cy="621360"/>
          </a:xfrm>
          <a:prstGeom prst="rect">
            <a:avLst/>
          </a:prstGeom>
          <a:noFill/>
          <a:ln w="0">
            <a:noFill/>
          </a:ln>
        </p:spPr>
        <p:txBody>
          <a:bodyPr lIns="91440" rIns="91440" tIns="45720" bIns="45720" anchor="t">
            <a:normAutofit fontScale="96865"/>
          </a:bodyPr>
          <a:p>
            <a:pPr indent="0" defTabSz="914400">
              <a:lnSpc>
                <a:spcPct val="90000"/>
              </a:lnSpc>
              <a:buNone/>
            </a:pPr>
            <a:r>
              <a:rPr b="1" lang="en-US" sz="2800" spc="-1" strike="noStrike">
                <a:solidFill>
                  <a:srgbClr val="002060"/>
                </a:solidFill>
                <a:latin typeface="Neue Haas Grotesk Text Pro"/>
              </a:rPr>
              <a:t>Mission Statement</a:t>
            </a:r>
            <a:endParaRPr b="0" lang="en-US" sz="2800" spc="-1" strike="noStrike">
              <a:solidFill>
                <a:schemeClr val="dk1"/>
              </a:solidFill>
              <a:latin typeface="Neue Haas Grotesk Text Pro"/>
            </a:endParaRPr>
          </a:p>
        </p:txBody>
      </p:sp>
      <p:sp>
        <p:nvSpPr>
          <p:cNvPr id="294" name="PlaceHolder 2"/>
          <p:cNvSpPr>
            <a:spLocks noGrp="1"/>
          </p:cNvSpPr>
          <p:nvPr>
            <p:ph/>
          </p:nvPr>
        </p:nvSpPr>
        <p:spPr>
          <a:xfrm>
            <a:off x="793440" y="2209320"/>
            <a:ext cx="6904440" cy="3463920"/>
          </a:xfrm>
          <a:prstGeom prst="rect">
            <a:avLst/>
          </a:prstGeom>
          <a:noFill/>
          <a:ln w="0">
            <a:noFill/>
          </a:ln>
        </p:spPr>
        <p:txBody>
          <a:bodyPr lIns="91440" rIns="91440" tIns="45720" bIns="45720" anchor="t">
            <a:normAutofit fontScale="93333"/>
          </a:bodyPr>
          <a:p>
            <a:pPr indent="0" defTabSz="914400">
              <a:lnSpc>
                <a:spcPct val="150000"/>
              </a:lnSpc>
              <a:spcBef>
                <a:spcPts val="1001"/>
              </a:spcBef>
              <a:buNone/>
              <a:tabLst>
                <a:tab algn="l" pos="0"/>
              </a:tabLst>
            </a:pPr>
            <a:r>
              <a:rPr b="0" lang="en-US" sz="2000" spc="-1" strike="noStrike">
                <a:solidFill>
                  <a:schemeClr val="dk1"/>
                </a:solidFill>
                <a:latin typeface="Neue Haas Grotesk Text Pro"/>
              </a:rPr>
              <a:t>Our mission is to lead in the research, development, and manufacturing of both plant-based and mammalian exosome technologies—harnessing the power of cellular communication to advance preventative and regenerative healthcare. </a:t>
            </a:r>
            <a:endParaRPr b="0" lang="en-US" sz="2000" spc="-1" strike="noStrike">
              <a:solidFill>
                <a:schemeClr val="dk1"/>
              </a:solidFill>
              <a:latin typeface="Neue Haas Grotesk Text Pro"/>
            </a:endParaRPr>
          </a:p>
          <a:p>
            <a:pPr indent="0" defTabSz="914400">
              <a:lnSpc>
                <a:spcPct val="150000"/>
              </a:lnSpc>
              <a:spcBef>
                <a:spcPts val="1001"/>
              </a:spcBef>
              <a:buNone/>
              <a:tabLst>
                <a:tab algn="l" pos="0"/>
              </a:tabLst>
            </a:pPr>
            <a:r>
              <a:rPr b="0" lang="en-US" sz="2000" spc="-1" strike="noStrike">
                <a:solidFill>
                  <a:schemeClr val="dk1"/>
                </a:solidFill>
                <a:latin typeface="Neue Haas Grotesk Text Pro"/>
              </a:rPr>
              <a:t>Through this innovation, we aim to promote well-being and empower people to live longer, healthier lives.</a:t>
            </a:r>
            <a:endParaRPr b="0" lang="en-US" sz="2000" spc="-1" strike="noStrike">
              <a:solidFill>
                <a:schemeClr val="dk1"/>
              </a:solidFill>
              <a:latin typeface="Neue Haas Grotesk Text Pro"/>
            </a:endParaRPr>
          </a:p>
          <a:p>
            <a:pPr indent="0" defTabSz="914400">
              <a:lnSpc>
                <a:spcPct val="120000"/>
              </a:lnSpc>
              <a:spcBef>
                <a:spcPts val="1001"/>
              </a:spcBef>
              <a:buNone/>
              <a:tabLst>
                <a:tab algn="l" pos="0"/>
              </a:tabLst>
            </a:pPr>
            <a:endParaRPr b="0" lang="en-US" sz="1800" spc="-1" strike="noStrike">
              <a:solidFill>
                <a:schemeClr val="dk1"/>
              </a:solidFill>
              <a:latin typeface="Neue Haas Grotesk Text Pro"/>
            </a:endParaRPr>
          </a:p>
        </p:txBody>
      </p:sp>
      <p:pic>
        <p:nvPicPr>
          <p:cNvPr id="295" name="Google Shape;101;p15" descr=""/>
          <p:cNvPicPr/>
          <p:nvPr/>
        </p:nvPicPr>
        <p:blipFill>
          <a:blip r:embed="rId1">
            <a:alphaModFix amt="70000"/>
          </a:blip>
          <a:srcRect l="37858" t="21069" r="38422" b="40560"/>
          <a:stretch/>
        </p:blipFill>
        <p:spPr>
          <a:xfrm>
            <a:off x="300600" y="280800"/>
            <a:ext cx="703080" cy="944280"/>
          </a:xfrm>
          <a:prstGeom prst="rect">
            <a:avLst/>
          </a:prstGeom>
          <a:ln w="0">
            <a:noFill/>
          </a:ln>
        </p:spPr>
      </p:pic>
      <p:sp>
        <p:nvSpPr>
          <p:cNvPr id="296" name="Subtitle 2"/>
          <p:cNvSpPr/>
          <p:nvPr/>
        </p:nvSpPr>
        <p:spPr>
          <a:xfrm>
            <a:off x="10002240" y="620424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297" name="Picture Placeholder 19"/>
          <p:cNvSpPr/>
          <p:nvPr/>
        </p:nvSpPr>
        <p:spPr>
          <a:xfrm>
            <a:off x="8169120" y="1635120"/>
            <a:ext cx="3666600" cy="4038120"/>
          </a:xfrm>
          <a:custGeom>
            <a:avLst/>
            <a:gdLst>
              <a:gd name="textAreaLeft" fmla="*/ 0 w 3666600"/>
              <a:gd name="textAreaRight" fmla="*/ 3666960 w 3666600"/>
              <a:gd name="textAreaTop" fmla="*/ 0 h 4038120"/>
              <a:gd name="textAreaBottom" fmla="*/ 4038480 h 4038120"/>
            </a:gdLst>
            <a:ahLst/>
            <a:rect l="textAreaLeft" t="textAreaTop" r="textAreaRight" b="textAreaBottom"/>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PlaceHolder 1"/>
          <p:cNvSpPr>
            <a:spLocks noGrp="1"/>
          </p:cNvSpPr>
          <p:nvPr>
            <p:ph type="title"/>
          </p:nvPr>
        </p:nvSpPr>
        <p:spPr>
          <a:xfrm>
            <a:off x="1004040" y="1199880"/>
            <a:ext cx="4286160" cy="621360"/>
          </a:xfrm>
          <a:prstGeom prst="rect">
            <a:avLst/>
          </a:prstGeom>
          <a:noFill/>
          <a:ln w="0">
            <a:noFill/>
          </a:ln>
        </p:spPr>
        <p:txBody>
          <a:bodyPr lIns="91440" rIns="91440" tIns="45720" bIns="45720" anchor="t">
            <a:normAutofit fontScale="93740"/>
          </a:bodyPr>
          <a:p>
            <a:pPr indent="0" defTabSz="914400">
              <a:lnSpc>
                <a:spcPct val="90000"/>
              </a:lnSpc>
              <a:buNone/>
            </a:pPr>
            <a:r>
              <a:rPr b="1" lang="en-US" sz="2800" spc="-1" strike="noStrike">
                <a:solidFill>
                  <a:srgbClr val="002060"/>
                </a:solidFill>
                <a:latin typeface="Neue Haas Grotesk Text Pro"/>
              </a:rPr>
              <a:t>What makes us unique</a:t>
            </a:r>
            <a:endParaRPr b="0" lang="en-US" sz="2800" spc="-1" strike="noStrike">
              <a:solidFill>
                <a:schemeClr val="dk1"/>
              </a:solidFill>
              <a:latin typeface="Neue Haas Grotesk Text Pro"/>
            </a:endParaRPr>
          </a:p>
        </p:txBody>
      </p:sp>
      <p:sp>
        <p:nvSpPr>
          <p:cNvPr id="299" name="PlaceHolder 2"/>
          <p:cNvSpPr>
            <a:spLocks noGrp="1"/>
          </p:cNvSpPr>
          <p:nvPr>
            <p:ph/>
          </p:nvPr>
        </p:nvSpPr>
        <p:spPr>
          <a:xfrm>
            <a:off x="1004040" y="2256840"/>
            <a:ext cx="10463760" cy="3400560"/>
          </a:xfrm>
          <a:prstGeom prst="rect">
            <a:avLst/>
          </a:prstGeom>
          <a:noFill/>
          <a:ln w="0">
            <a:noFill/>
          </a:ln>
        </p:spPr>
        <p:txBody>
          <a:bodyPr lIns="91440" rIns="91440" tIns="45720" bIns="45720" anchor="t">
            <a:normAutofit fontScale="93333"/>
          </a:bodyPr>
          <a:p>
            <a:pPr marL="228600" indent="-228600" defTabSz="914400">
              <a:lnSpc>
                <a:spcPct val="150000"/>
              </a:lnSpc>
              <a:spcBef>
                <a:spcPts val="1001"/>
              </a:spcBef>
              <a:buClr>
                <a:srgbClr val="131313"/>
              </a:buClr>
              <a:buFont typeface="Wingdings" charset="2"/>
              <a:buChar char=""/>
            </a:pPr>
            <a:r>
              <a:rPr b="0" lang="en-US" sz="2000" spc="-1" strike="noStrike">
                <a:solidFill>
                  <a:schemeClr val="dk1"/>
                </a:solidFill>
                <a:latin typeface="Neue Haas Grotesk Text Pro"/>
              </a:rPr>
              <a:t>We are revolutionizing the potential of plant-derived exosomes as a botanical substitute for human exosomes.</a:t>
            </a:r>
            <a:endParaRPr b="0" lang="en-US" sz="2000" spc="-1" strike="noStrike">
              <a:solidFill>
                <a:schemeClr val="dk1"/>
              </a:solidFill>
              <a:latin typeface="Neue Haas Grotesk Text Pro"/>
            </a:endParaRPr>
          </a:p>
          <a:p>
            <a:pPr marL="228600" indent="-228600" defTabSz="914400">
              <a:lnSpc>
                <a:spcPct val="150000"/>
              </a:lnSpc>
              <a:spcBef>
                <a:spcPts val="1001"/>
              </a:spcBef>
              <a:buClr>
                <a:srgbClr val="131313"/>
              </a:buClr>
              <a:buFont typeface="Wingdings" charset="2"/>
              <a:buChar char=""/>
            </a:pPr>
            <a:r>
              <a:rPr b="0" lang="en-US" sz="2000" spc="-1" strike="noStrike">
                <a:solidFill>
                  <a:schemeClr val="dk1"/>
                </a:solidFill>
                <a:latin typeface="Neue Haas Grotesk Text Pro"/>
              </a:rPr>
              <a:t>State-of-the-Art exosome lab facilities </a:t>
            </a:r>
            <a:r>
              <a:rPr b="0" lang="en-US" sz="2000" spc="-1" strike="noStrike">
                <a:solidFill>
                  <a:schemeClr val="dk1"/>
                </a:solidFill>
                <a:latin typeface="Neue Haas Grotesk Text Pro"/>
                <a:ea typeface="Lato"/>
              </a:rPr>
              <a:t>to produce mammalian and plant-based production of non-immunogenic exosomes. </a:t>
            </a:r>
            <a:endParaRPr b="0" lang="en-US" sz="2000" spc="-1" strike="noStrike">
              <a:solidFill>
                <a:schemeClr val="dk1"/>
              </a:solidFill>
              <a:latin typeface="Neue Haas Grotesk Text Pro"/>
            </a:endParaRPr>
          </a:p>
          <a:p>
            <a:pPr marL="228600" indent="-228600" defTabSz="914400">
              <a:lnSpc>
                <a:spcPct val="150000"/>
              </a:lnSpc>
              <a:spcBef>
                <a:spcPts val="1001"/>
              </a:spcBef>
              <a:buClr>
                <a:srgbClr val="131313"/>
              </a:buClr>
              <a:buFont typeface="Wingdings" charset="2"/>
              <a:buChar char=""/>
            </a:pPr>
            <a:r>
              <a:rPr b="0" lang="en-US" sz="2000" spc="-1" strike="noStrike">
                <a:solidFill>
                  <a:schemeClr val="dk1"/>
                </a:solidFill>
                <a:latin typeface="Neue Haas Grotesk Text Pro"/>
                <a:ea typeface="Lato"/>
              </a:rPr>
              <a:t>Alliance Agreement between Exousia Pro and Progenicyte Japan Co., LTD (PJC), which owns a patent-pending transformational drug delivery platform that utilizes exosomes to deliver nucleic acids to tissue and cells.</a:t>
            </a:r>
            <a:endParaRPr b="0" lang="en-US" sz="2000" spc="-1" strike="noStrike">
              <a:solidFill>
                <a:schemeClr val="dk1"/>
              </a:solidFill>
              <a:latin typeface="Neue Haas Grotesk Text Pro"/>
            </a:endParaRPr>
          </a:p>
        </p:txBody>
      </p:sp>
      <p:pic>
        <p:nvPicPr>
          <p:cNvPr id="300" name="Google Shape;101;p15" descr=""/>
          <p:cNvPicPr/>
          <p:nvPr/>
        </p:nvPicPr>
        <p:blipFill>
          <a:blip r:embed="rId1">
            <a:alphaModFix amt="70000"/>
          </a:blip>
          <a:srcRect l="37858" t="21069" r="38422" b="40560"/>
          <a:stretch/>
        </p:blipFill>
        <p:spPr>
          <a:xfrm>
            <a:off x="300600" y="280800"/>
            <a:ext cx="703080" cy="944280"/>
          </a:xfrm>
          <a:prstGeom prst="rect">
            <a:avLst/>
          </a:prstGeom>
          <a:ln w="0">
            <a:noFill/>
          </a:ln>
        </p:spPr>
      </p:pic>
      <p:sp>
        <p:nvSpPr>
          <p:cNvPr id="301" name="Subtitle 2"/>
          <p:cNvSpPr/>
          <p:nvPr/>
        </p:nvSpPr>
        <p:spPr>
          <a:xfrm>
            <a:off x="10002240" y="620424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PlaceHolder 1"/>
          <p:cNvSpPr>
            <a:spLocks noGrp="1"/>
          </p:cNvSpPr>
          <p:nvPr>
            <p:ph type="title"/>
          </p:nvPr>
        </p:nvSpPr>
        <p:spPr>
          <a:xfrm>
            <a:off x="1004040" y="1199880"/>
            <a:ext cx="10177560" cy="621360"/>
          </a:xfrm>
          <a:prstGeom prst="rect">
            <a:avLst/>
          </a:prstGeom>
          <a:noFill/>
          <a:ln w="0">
            <a:noFill/>
          </a:ln>
        </p:spPr>
        <p:txBody>
          <a:bodyPr lIns="91440" rIns="91440" tIns="45720" bIns="45720" anchor="t">
            <a:normAutofit/>
          </a:bodyPr>
          <a:p>
            <a:pPr indent="0" defTabSz="914400">
              <a:lnSpc>
                <a:spcPct val="90000"/>
              </a:lnSpc>
              <a:buNone/>
            </a:pPr>
            <a:r>
              <a:rPr b="1" lang="en-US" sz="2800" spc="-1" strike="noStrike">
                <a:solidFill>
                  <a:srgbClr val="002060"/>
                </a:solidFill>
                <a:latin typeface="Neue Haas Grotesk Text Pro"/>
              </a:rPr>
              <a:t>Exosomes: Nature’s Delivery Vehicles </a:t>
            </a:r>
            <a:endParaRPr b="0" lang="en-US" sz="2800" spc="-1" strike="noStrike">
              <a:solidFill>
                <a:schemeClr val="dk1"/>
              </a:solidFill>
              <a:latin typeface="Neue Haas Grotesk Text Pro"/>
            </a:endParaRPr>
          </a:p>
        </p:txBody>
      </p:sp>
      <p:sp>
        <p:nvSpPr>
          <p:cNvPr id="303" name="PlaceHolder 2"/>
          <p:cNvSpPr>
            <a:spLocks noGrp="1"/>
          </p:cNvSpPr>
          <p:nvPr>
            <p:ph/>
          </p:nvPr>
        </p:nvSpPr>
        <p:spPr>
          <a:xfrm>
            <a:off x="1105560" y="2088000"/>
            <a:ext cx="10804320" cy="3170160"/>
          </a:xfrm>
          <a:prstGeom prst="rect">
            <a:avLst/>
          </a:prstGeom>
          <a:noFill/>
          <a:ln w="0">
            <a:noFill/>
          </a:ln>
        </p:spPr>
        <p:txBody>
          <a:bodyPr lIns="91440" rIns="91440" tIns="45720" bIns="45720" anchor="t">
            <a:normAutofit fontScale="93333"/>
          </a:bodyPr>
          <a:p>
            <a:pPr marL="228600" indent="-228600" defTabSz="914400">
              <a:lnSpc>
                <a:spcPct val="150000"/>
              </a:lnSpc>
              <a:spcBef>
                <a:spcPts val="1001"/>
              </a:spcBef>
              <a:buClr>
                <a:srgbClr val="131313"/>
              </a:buClr>
              <a:buFont typeface="Arial"/>
              <a:buChar char="•"/>
            </a:pPr>
            <a:r>
              <a:rPr b="0" lang="en-US" sz="2000" spc="-1" strike="noStrike">
                <a:solidFill>
                  <a:schemeClr val="dk1"/>
                </a:solidFill>
                <a:latin typeface="Neue Haas Grotesk Text Pro"/>
              </a:rPr>
              <a:t>Nano-sized vesicles (</a:t>
            </a:r>
            <a:r>
              <a:rPr b="0" lang="en-US" sz="2000" spc="-1" strike="noStrike">
                <a:solidFill>
                  <a:schemeClr val="dk1"/>
                </a:solidFill>
                <a:latin typeface="Neue Haas Grotesk Text Pro"/>
                <a:ea typeface="Lato"/>
              </a:rPr>
              <a:t>30-150 nanometers in size), secreted by nearly all cells.</a:t>
            </a:r>
            <a:endParaRPr b="0" lang="en-US" sz="2000" spc="-1" strike="noStrike">
              <a:solidFill>
                <a:schemeClr val="dk1"/>
              </a:solidFill>
              <a:latin typeface="Neue Haas Grotesk Text Pro"/>
            </a:endParaRPr>
          </a:p>
          <a:p>
            <a:pPr marL="228600" indent="-228600" defTabSz="914400">
              <a:lnSpc>
                <a:spcPct val="150000"/>
              </a:lnSpc>
              <a:spcBef>
                <a:spcPts val="1001"/>
              </a:spcBef>
              <a:buClr>
                <a:srgbClr val="131313"/>
              </a:buClr>
              <a:buFont typeface="Arial"/>
              <a:buChar char="•"/>
            </a:pPr>
            <a:r>
              <a:rPr b="0" lang="en-US" sz="2000" spc="-1" strike="noStrike">
                <a:solidFill>
                  <a:schemeClr val="dk1"/>
                </a:solidFill>
                <a:latin typeface="Neue Haas Grotesk Text Pro"/>
                <a:ea typeface="Lato"/>
              </a:rPr>
              <a:t>Encapsulate and transport bioactive molecules (RNAs, proteins, lipids).</a:t>
            </a:r>
            <a:endParaRPr b="0" lang="en-US" sz="2000" spc="-1" strike="noStrike">
              <a:solidFill>
                <a:schemeClr val="dk1"/>
              </a:solidFill>
              <a:latin typeface="Neue Haas Grotesk Text Pro"/>
            </a:endParaRPr>
          </a:p>
          <a:p>
            <a:pPr marL="228600" indent="-228600" defTabSz="914400">
              <a:lnSpc>
                <a:spcPct val="150000"/>
              </a:lnSpc>
              <a:spcBef>
                <a:spcPts val="1001"/>
              </a:spcBef>
              <a:buClr>
                <a:srgbClr val="131313"/>
              </a:buClr>
              <a:buFont typeface="Arial"/>
              <a:buChar char="•"/>
            </a:pPr>
            <a:r>
              <a:rPr b="0" lang="en-US" sz="2000" spc="-1" strike="noStrike">
                <a:solidFill>
                  <a:schemeClr val="dk1"/>
                </a:solidFill>
                <a:latin typeface="Neue Haas Grotesk Text Pro"/>
                <a:ea typeface="Lato"/>
              </a:rPr>
              <a:t>Function as molecular cargo transporters of proteins, lipids, and genetic material, influencing the behavior and fate of recipient cells.</a:t>
            </a:r>
            <a:endParaRPr b="0" lang="en-US" sz="2000" spc="-1" strike="noStrike">
              <a:solidFill>
                <a:schemeClr val="dk1"/>
              </a:solidFill>
              <a:latin typeface="Neue Haas Grotesk Text Pro"/>
            </a:endParaRPr>
          </a:p>
          <a:p>
            <a:pPr marL="228600" indent="-228600" defTabSz="914400">
              <a:lnSpc>
                <a:spcPct val="150000"/>
              </a:lnSpc>
              <a:spcBef>
                <a:spcPts val="1001"/>
              </a:spcBef>
              <a:buClr>
                <a:srgbClr val="131313"/>
              </a:buClr>
              <a:buFont typeface="Arial"/>
              <a:buChar char="•"/>
            </a:pPr>
            <a:r>
              <a:rPr b="0" lang="en-US" sz="2000" spc="-1" strike="noStrike">
                <a:solidFill>
                  <a:schemeClr val="dk1"/>
                </a:solidFill>
                <a:latin typeface="Neue Haas Grotesk Text Pro"/>
                <a:ea typeface="Lato"/>
              </a:rPr>
              <a:t>Exosomes have great potential in diagnostics, therapy, and regenerative medicine, supporting medical research and advanced treatments. </a:t>
            </a:r>
            <a:endParaRPr b="0" lang="en-US" sz="2000" spc="-1" strike="noStrike">
              <a:solidFill>
                <a:schemeClr val="dk1"/>
              </a:solidFill>
              <a:latin typeface="Neue Haas Grotesk Text Pro"/>
            </a:endParaRPr>
          </a:p>
        </p:txBody>
      </p:sp>
      <p:pic>
        <p:nvPicPr>
          <p:cNvPr id="304" name="Google Shape;101;p15" descr=""/>
          <p:cNvPicPr/>
          <p:nvPr/>
        </p:nvPicPr>
        <p:blipFill>
          <a:blip r:embed="rId1">
            <a:alphaModFix amt="70000"/>
          </a:blip>
          <a:srcRect l="37858" t="21069" r="38422" b="40560"/>
          <a:stretch/>
        </p:blipFill>
        <p:spPr>
          <a:xfrm>
            <a:off x="300600" y="280800"/>
            <a:ext cx="703080" cy="944280"/>
          </a:xfrm>
          <a:prstGeom prst="rect">
            <a:avLst/>
          </a:prstGeom>
          <a:ln w="0">
            <a:noFill/>
          </a:ln>
        </p:spPr>
      </p:pic>
      <p:sp>
        <p:nvSpPr>
          <p:cNvPr id="305" name="Subtitle 2"/>
          <p:cNvSpPr/>
          <p:nvPr/>
        </p:nvSpPr>
        <p:spPr>
          <a:xfrm>
            <a:off x="10002240" y="620424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1"/>
          <p:cNvSpPr>
            <a:spLocks noGrp="1"/>
          </p:cNvSpPr>
          <p:nvPr>
            <p:ph type="title"/>
          </p:nvPr>
        </p:nvSpPr>
        <p:spPr>
          <a:xfrm>
            <a:off x="1371600" y="678600"/>
            <a:ext cx="10510200" cy="682920"/>
          </a:xfrm>
          <a:prstGeom prst="rect">
            <a:avLst/>
          </a:prstGeom>
          <a:noFill/>
          <a:ln w="0">
            <a:noFill/>
          </a:ln>
        </p:spPr>
        <p:txBody>
          <a:bodyPr lIns="91440" rIns="91440" tIns="45720" bIns="45720" anchor="b">
            <a:normAutofit/>
          </a:bodyPr>
          <a:p>
            <a:pPr indent="0" defTabSz="914400">
              <a:lnSpc>
                <a:spcPct val="90000"/>
              </a:lnSpc>
              <a:buNone/>
            </a:pPr>
            <a:r>
              <a:rPr b="1" lang="en-US" sz="2800" spc="-1" strike="noStrike">
                <a:solidFill>
                  <a:srgbClr val="073763"/>
                </a:solidFill>
                <a:latin typeface="Neue Haas Grotesk Text Pro"/>
                <a:ea typeface="Lato"/>
              </a:rPr>
              <a:t>Applications of Exosome Technology in Dermatology</a:t>
            </a:r>
            <a:endParaRPr b="0" lang="en-US" sz="2800" spc="-1" strike="noStrike">
              <a:solidFill>
                <a:schemeClr val="dk1"/>
              </a:solidFill>
              <a:latin typeface="Neue Haas Grotesk Text Pro"/>
            </a:endParaRPr>
          </a:p>
        </p:txBody>
      </p:sp>
      <p:sp>
        <p:nvSpPr>
          <p:cNvPr id="307" name="TextBox 15"/>
          <p:cNvSpPr/>
          <p:nvPr/>
        </p:nvSpPr>
        <p:spPr>
          <a:xfrm>
            <a:off x="4107960" y="2111760"/>
            <a:ext cx="7601040" cy="3671280"/>
          </a:xfrm>
          <a:prstGeom prst="rect">
            <a:avLst/>
          </a:prstGeom>
          <a:noFill/>
          <a:ln w="0">
            <a:noFill/>
          </a:ln>
        </p:spPr>
        <p:style>
          <a:lnRef idx="0"/>
          <a:fillRef idx="0"/>
          <a:effectRef idx="0"/>
          <a:fontRef idx="minor"/>
        </p:style>
        <p:txBody>
          <a:bodyPr lIns="90000" rIns="90000" tIns="45000" bIns="45000" anchor="t">
            <a:spAutoFit/>
          </a:bodyPr>
          <a:p>
            <a:pPr marL="343080" indent="-343080" defTabSz="914400">
              <a:lnSpc>
                <a:spcPct val="150000"/>
              </a:lnSpc>
              <a:spcBef>
                <a:spcPts val="1001"/>
              </a:spcBef>
              <a:buClr>
                <a:srgbClr val="1f1f1f"/>
              </a:buClr>
              <a:buFont typeface="Wingdings" charset="2"/>
              <a:buChar char=""/>
            </a:pPr>
            <a:r>
              <a:rPr b="0" lang="en-US" sz="2000" spc="-1" strike="noStrike">
                <a:solidFill>
                  <a:schemeClr val="dk1"/>
                </a:solidFill>
                <a:latin typeface="Neue Haas Grotesk Text Pro"/>
              </a:rPr>
              <a:t>Treat skin aging linked to oxidative stress; wrinkles, dry skin, loss of elasticity.</a:t>
            </a:r>
            <a:endParaRPr b="0" lang="en-US" sz="2000" spc="-1" strike="noStrike">
              <a:solidFill>
                <a:srgbClr val="000000"/>
              </a:solidFill>
              <a:latin typeface="Arial"/>
            </a:endParaRPr>
          </a:p>
          <a:p>
            <a:pPr marL="343080" indent="-343080" defTabSz="914400">
              <a:lnSpc>
                <a:spcPct val="150000"/>
              </a:lnSpc>
              <a:spcBef>
                <a:spcPts val="1001"/>
              </a:spcBef>
              <a:buClr>
                <a:srgbClr val="1f1f1f"/>
              </a:buClr>
              <a:buFont typeface="Wingdings" charset="2"/>
              <a:buChar char=""/>
            </a:pPr>
            <a:r>
              <a:rPr b="0" lang="en-US" sz="2000" spc="-1" strike="noStrike">
                <a:solidFill>
                  <a:schemeClr val="dk1"/>
                </a:solidFill>
                <a:latin typeface="Neue Haas Grotesk Text Pro"/>
              </a:rPr>
              <a:t>Stimulate </a:t>
            </a:r>
            <a:r>
              <a:rPr b="0" lang="en-US" sz="1800" spc="-1" strike="noStrike">
                <a:solidFill>
                  <a:schemeClr val="dk1"/>
                </a:solidFill>
                <a:latin typeface="Neue Haas Grotesk Text Pro"/>
              </a:rPr>
              <a:t>collagen production in fibroblasts to</a:t>
            </a:r>
            <a:r>
              <a:rPr b="0" lang="en-US" sz="2000" spc="-1" strike="noStrike">
                <a:solidFill>
                  <a:schemeClr val="dk1"/>
                </a:solidFill>
                <a:latin typeface="Neue Haas Grotesk Text Pro"/>
              </a:rPr>
              <a:t> maintain skin structure.</a:t>
            </a:r>
            <a:endParaRPr b="0" lang="en-US" sz="2000" spc="-1" strike="noStrike">
              <a:solidFill>
                <a:srgbClr val="000000"/>
              </a:solidFill>
              <a:latin typeface="Arial"/>
            </a:endParaRPr>
          </a:p>
          <a:p>
            <a:pPr marL="343080" indent="-343080" defTabSz="914400">
              <a:lnSpc>
                <a:spcPct val="150000"/>
              </a:lnSpc>
              <a:spcBef>
                <a:spcPts val="1001"/>
              </a:spcBef>
              <a:buClr>
                <a:srgbClr val="1f1f1f"/>
              </a:buClr>
              <a:buFont typeface="Wingdings" charset="2"/>
              <a:buChar char=""/>
            </a:pPr>
            <a:r>
              <a:rPr b="0" lang="en-US" sz="2000" spc="-1" strike="noStrike">
                <a:solidFill>
                  <a:schemeClr val="dk1"/>
                </a:solidFill>
                <a:latin typeface="Neue Haas Grotesk Text Pro"/>
              </a:rPr>
              <a:t>Improve  skin strength and skin elasticity.</a:t>
            </a:r>
            <a:endParaRPr b="0" lang="en-US" sz="2000" spc="-1" strike="noStrike">
              <a:solidFill>
                <a:srgbClr val="000000"/>
              </a:solidFill>
              <a:latin typeface="Arial"/>
            </a:endParaRPr>
          </a:p>
          <a:p>
            <a:pPr marL="343080" indent="-343080" defTabSz="914400">
              <a:lnSpc>
                <a:spcPct val="150000"/>
              </a:lnSpc>
              <a:spcBef>
                <a:spcPts val="1001"/>
              </a:spcBef>
              <a:buClr>
                <a:srgbClr val="1f1f1f"/>
              </a:buClr>
              <a:buFont typeface="Wingdings" charset="2"/>
              <a:buChar char=""/>
            </a:pPr>
            <a:r>
              <a:rPr b="0" lang="en-US" sz="2000" spc="-1" strike="noStrike">
                <a:solidFill>
                  <a:schemeClr val="dk1"/>
                </a:solidFill>
                <a:latin typeface="Neue Haas Grotesk Text Pro"/>
              </a:rPr>
              <a:t>Skin tightening and reducing signs of aging; Plasma Pen treatment.</a:t>
            </a:r>
            <a:endParaRPr b="0" lang="en-US" sz="2000" spc="-1" strike="noStrike">
              <a:solidFill>
                <a:srgbClr val="000000"/>
              </a:solidFill>
              <a:latin typeface="Arial"/>
            </a:endParaRPr>
          </a:p>
        </p:txBody>
      </p:sp>
      <p:pic>
        <p:nvPicPr>
          <p:cNvPr id="308" name="Google Shape;101;p15" descr=""/>
          <p:cNvPicPr/>
          <p:nvPr/>
        </p:nvPicPr>
        <p:blipFill>
          <a:blip r:embed="rId1">
            <a:alphaModFix amt="70000"/>
          </a:blip>
          <a:srcRect l="37858" t="21069" r="38422" b="40560"/>
          <a:stretch/>
        </p:blipFill>
        <p:spPr>
          <a:xfrm>
            <a:off x="309960" y="193680"/>
            <a:ext cx="703080" cy="944280"/>
          </a:xfrm>
          <a:prstGeom prst="rect">
            <a:avLst/>
          </a:prstGeom>
          <a:ln w="0">
            <a:noFill/>
          </a:ln>
        </p:spPr>
      </p:pic>
      <p:sp>
        <p:nvSpPr>
          <p:cNvPr id="309" name="Subtitle 2"/>
          <p:cNvSpPr/>
          <p:nvPr/>
        </p:nvSpPr>
        <p:spPr>
          <a:xfrm>
            <a:off x="10002240" y="620424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310" name="Picture Placeholder 24"/>
          <p:cNvSpPr/>
          <p:nvPr/>
        </p:nvSpPr>
        <p:spPr>
          <a:xfrm>
            <a:off x="876960" y="1585080"/>
            <a:ext cx="3025440" cy="4903560"/>
          </a:xfrm>
          <a:custGeom>
            <a:avLst/>
            <a:gdLst>
              <a:gd name="textAreaLeft" fmla="*/ 0 w 3025440"/>
              <a:gd name="textAreaRight" fmla="*/ 3025800 w 3025440"/>
              <a:gd name="textAreaTop" fmla="*/ 0 h 4903560"/>
              <a:gd name="textAreaBottom" fmla="*/ 4903920 h 4903560"/>
            </a:gdLst>
            <a:ahLst/>
            <a:rect l="textAreaLeft" t="textAreaTop" r="textAreaRight" b="textAreaBottom"/>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rotWithShape="0">
            <a:blip r:embed="rId2"/>
            <a:srcRect/>
            <a:stretch/>
          </a:blip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1"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12"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313" name="TextBox 23"/>
          <p:cNvSpPr/>
          <p:nvPr/>
        </p:nvSpPr>
        <p:spPr>
          <a:xfrm>
            <a:off x="1124640" y="937440"/>
            <a:ext cx="10474560" cy="516600"/>
          </a:xfrm>
          <a:prstGeom prst="rect">
            <a:avLst/>
          </a:prstGeom>
          <a:noFill/>
          <a:ln w="0">
            <a:noFill/>
          </a:ln>
        </p:spPr>
        <p:style>
          <a:lnRef idx="0"/>
          <a:fillRef idx="0"/>
          <a:effectRef idx="0"/>
          <a:fontRef idx="minor"/>
        </p:style>
        <p:txBody>
          <a:bodyPr lIns="90000" rIns="90000" tIns="45000" bIns="45000" anchor="t">
            <a:spAutoFit/>
          </a:bodyPr>
          <a:p>
            <a:pPr defTabSz="914400">
              <a:lnSpc>
                <a:spcPct val="100000"/>
              </a:lnSpc>
            </a:pPr>
            <a:r>
              <a:rPr b="1" lang="en-US" sz="2800" spc="-1" strike="noStrike">
                <a:solidFill>
                  <a:srgbClr val="16477f"/>
                </a:solidFill>
                <a:latin typeface="Neue Haas Grotesk Text Pro"/>
              </a:rPr>
              <a:t>Snapshot of Proprietary Mushroom-based Exosome</a:t>
            </a:r>
            <a:endParaRPr b="0" lang="en-US" sz="2800" spc="-1" strike="noStrike">
              <a:solidFill>
                <a:srgbClr val="000000"/>
              </a:solidFill>
              <a:latin typeface="Arial"/>
            </a:endParaRPr>
          </a:p>
        </p:txBody>
      </p:sp>
      <p:sp>
        <p:nvSpPr>
          <p:cNvPr id="314" name="TextBox 30"/>
          <p:cNvSpPr/>
          <p:nvPr/>
        </p:nvSpPr>
        <p:spPr>
          <a:xfrm>
            <a:off x="1397160" y="2082600"/>
            <a:ext cx="7095600" cy="3168000"/>
          </a:xfrm>
          <a:prstGeom prst="rect">
            <a:avLst/>
          </a:prstGeom>
          <a:noFill/>
          <a:ln w="0">
            <a:noFill/>
          </a:ln>
        </p:spPr>
        <p:style>
          <a:lnRef idx="0"/>
          <a:fillRef idx="0"/>
          <a:effectRef idx="0"/>
          <a:fontRef idx="minor"/>
        </p:style>
        <p:txBody>
          <a:bodyPr lIns="90000" rIns="90000" tIns="45000" bIns="45000" anchor="t">
            <a:spAutoFit/>
          </a:bodyPr>
          <a:p>
            <a:pPr defTabSz="914400">
              <a:lnSpc>
                <a:spcPct val="150000"/>
              </a:lnSpc>
            </a:pPr>
            <a:r>
              <a:rPr b="1" lang="en-US" sz="2400" spc="-1" strike="noStrike">
                <a:solidFill>
                  <a:schemeClr val="dk1"/>
                </a:solidFill>
                <a:latin typeface="ADLaM Display"/>
                <a:ea typeface="ADLaM Display"/>
              </a:rPr>
              <a:t>Bioactive Ingredients:</a:t>
            </a:r>
            <a:endParaRPr b="0" lang="en-US" sz="2400" spc="-1" strike="noStrike">
              <a:solidFill>
                <a:srgbClr val="000000"/>
              </a:solidFill>
              <a:latin typeface="Arial"/>
            </a:endParaRPr>
          </a:p>
          <a:p>
            <a:pPr marL="285840" indent="-285840" defTabSz="914400">
              <a:lnSpc>
                <a:spcPct val="150000"/>
              </a:lnSpc>
              <a:buClr>
                <a:srgbClr val="131313"/>
              </a:buClr>
              <a:buFont typeface="Arial"/>
              <a:buChar char="•"/>
            </a:pPr>
            <a:r>
              <a:rPr b="0" lang="en-US" sz="2000" spc="-1" strike="noStrike">
                <a:solidFill>
                  <a:schemeClr val="dk1"/>
                </a:solidFill>
                <a:latin typeface="Neue Haas Grotesk Text Pro"/>
                <a:ea typeface="ADLaM Display"/>
              </a:rPr>
              <a:t>L-Ergothioneine</a:t>
            </a:r>
            <a:endParaRPr b="0" lang="en-US" sz="2000" spc="-1" strike="noStrike">
              <a:solidFill>
                <a:srgbClr val="000000"/>
              </a:solidFill>
              <a:latin typeface="Arial"/>
            </a:endParaRPr>
          </a:p>
          <a:p>
            <a:pPr marL="285840" indent="-285840" defTabSz="914400">
              <a:lnSpc>
                <a:spcPct val="150000"/>
              </a:lnSpc>
              <a:buClr>
                <a:srgbClr val="131313"/>
              </a:buClr>
              <a:buFont typeface="Arial"/>
              <a:buChar char="•"/>
            </a:pPr>
            <a:r>
              <a:rPr b="0" lang="en-US" sz="2000" spc="-1" strike="noStrike">
                <a:solidFill>
                  <a:schemeClr val="dk1"/>
                </a:solidFill>
                <a:latin typeface="Neue Haas Grotesk Text Pro"/>
                <a:ea typeface="ADLaM Display"/>
              </a:rPr>
              <a:t>Beta-glucans</a:t>
            </a:r>
            <a:endParaRPr b="0" lang="en-US" sz="2000" spc="-1" strike="noStrike">
              <a:solidFill>
                <a:srgbClr val="000000"/>
              </a:solidFill>
              <a:latin typeface="Arial"/>
            </a:endParaRPr>
          </a:p>
          <a:p>
            <a:pPr marL="285840" indent="-285840" defTabSz="914400">
              <a:lnSpc>
                <a:spcPct val="150000"/>
              </a:lnSpc>
              <a:buClr>
                <a:srgbClr val="131313"/>
              </a:buClr>
              <a:buFont typeface="Arial"/>
              <a:buChar char="•"/>
            </a:pPr>
            <a:r>
              <a:rPr b="0" lang="en-US" sz="2000" spc="-1" strike="noStrike">
                <a:solidFill>
                  <a:schemeClr val="dk1"/>
                </a:solidFill>
                <a:latin typeface="Neue Haas Grotesk Text Pro"/>
                <a:ea typeface="ADLaM Display"/>
              </a:rPr>
              <a:t>Terpenoids</a:t>
            </a:r>
            <a:endParaRPr b="0" lang="en-US" sz="2000" spc="-1" strike="noStrike">
              <a:solidFill>
                <a:srgbClr val="000000"/>
              </a:solidFill>
              <a:latin typeface="Arial"/>
            </a:endParaRPr>
          </a:p>
          <a:p>
            <a:pPr marL="285840" indent="-285840" defTabSz="914400">
              <a:lnSpc>
                <a:spcPct val="150000"/>
              </a:lnSpc>
              <a:buClr>
                <a:srgbClr val="131313"/>
              </a:buClr>
              <a:buFont typeface="Arial"/>
              <a:buChar char="•"/>
            </a:pPr>
            <a:r>
              <a:rPr b="0" lang="en-US" sz="2000" spc="-1" strike="noStrike">
                <a:solidFill>
                  <a:schemeClr val="dk1"/>
                </a:solidFill>
                <a:latin typeface="Neue Haas Grotesk Text Pro"/>
                <a:ea typeface="ADLaM Display"/>
              </a:rPr>
              <a:t>Phenolic compounds</a:t>
            </a:r>
            <a:endParaRPr b="0" lang="en-US" sz="2000" spc="-1" strike="noStrike">
              <a:solidFill>
                <a:srgbClr val="000000"/>
              </a:solidFill>
              <a:latin typeface="Arial"/>
            </a:endParaRPr>
          </a:p>
          <a:p>
            <a:pPr marL="285840" indent="-285840" defTabSz="914400">
              <a:lnSpc>
                <a:spcPct val="150000"/>
              </a:lnSpc>
              <a:buClr>
                <a:srgbClr val="131313"/>
              </a:buClr>
              <a:buFont typeface="Arial"/>
              <a:buChar char="•"/>
            </a:pPr>
            <a:r>
              <a:rPr b="0" lang="en-US" sz="2000" spc="-1" strike="noStrike">
                <a:solidFill>
                  <a:schemeClr val="dk1"/>
                </a:solidFill>
                <a:latin typeface="Neue Haas Grotesk Text Pro"/>
                <a:ea typeface="ADLaM Display"/>
              </a:rPr>
              <a:t>Vitamin D2</a:t>
            </a:r>
            <a:endParaRPr b="0" lang="en-US" sz="2000" spc="-1" strike="noStrike">
              <a:solidFill>
                <a:srgbClr val="000000"/>
              </a:solidFill>
              <a:latin typeface="Arial"/>
            </a:endParaRPr>
          </a:p>
          <a:p>
            <a:pPr defTabSz="914400">
              <a:lnSpc>
                <a:spcPct val="100000"/>
              </a:lnSpc>
            </a:pPr>
            <a:endParaRPr b="0" lang="en-US" sz="1600" spc="-1" strike="noStrike">
              <a:solidFill>
                <a:srgbClr val="000000"/>
              </a:solidFill>
              <a:latin typeface="Arial"/>
            </a:endParaRPr>
          </a:p>
        </p:txBody>
      </p:sp>
      <p:pic>
        <p:nvPicPr>
          <p:cNvPr id="315" name="Google Shape;131;p19" descr="Fig. 1"/>
          <p:cNvPicPr/>
          <p:nvPr/>
        </p:nvPicPr>
        <p:blipFill>
          <a:blip r:embed="rId2"/>
          <a:stretch/>
        </p:blipFill>
        <p:spPr>
          <a:xfrm>
            <a:off x="5289840" y="1996560"/>
            <a:ext cx="6609600" cy="3736440"/>
          </a:xfrm>
          <a:prstGeom prst="rect">
            <a:avLst/>
          </a:prstGeom>
          <a:ln w="0">
            <a:noFill/>
          </a:ln>
        </p:spPr>
      </p:pic>
      <p:sp>
        <p:nvSpPr>
          <p:cNvPr id="316" name="TextBox 46"/>
          <p:cNvSpPr/>
          <p:nvPr/>
        </p:nvSpPr>
        <p:spPr>
          <a:xfrm>
            <a:off x="5187960" y="5819400"/>
            <a:ext cx="1245960" cy="577080"/>
          </a:xfrm>
          <a:prstGeom prst="rect">
            <a:avLst/>
          </a:prstGeom>
          <a:noFill/>
          <a:ln w="0">
            <a:noFill/>
          </a:ln>
        </p:spPr>
        <p:style>
          <a:lnRef idx="0"/>
          <a:fillRef idx="0"/>
          <a:effectRef idx="0"/>
          <a:fontRef idx="minor"/>
        </p:style>
        <p:txBody>
          <a:bodyPr lIns="90000" rIns="90000" tIns="45000" bIns="45000" anchor="t">
            <a:spAutoFit/>
          </a:bodyPr>
          <a:p>
            <a:pPr algn="r" defTabSz="914400">
              <a:lnSpc>
                <a:spcPct val="100000"/>
              </a:lnSpc>
              <a:tabLst>
                <a:tab algn="l" pos="0"/>
              </a:tabLst>
            </a:pPr>
            <a:r>
              <a:rPr b="0" lang="en-US" sz="1600" spc="-1" strike="noStrike">
                <a:solidFill>
                  <a:schemeClr val="dk1"/>
                </a:solidFill>
                <a:latin typeface="Neue Haas Grotesk Text Pro"/>
                <a:ea typeface="Lato"/>
              </a:rPr>
              <a:t>Yang, 2021</a:t>
            </a:r>
            <a:r>
              <a:rPr b="0" lang="en-US" sz="1050" spc="-1" strike="noStrike">
                <a:solidFill>
                  <a:schemeClr val="dk1"/>
                </a:solidFill>
                <a:latin typeface="Neue Haas Grotesk Text Pro"/>
                <a:ea typeface="Lato"/>
              </a:rPr>
              <a:t>. </a:t>
            </a:r>
            <a:endParaRPr b="0" lang="en-US" sz="1050" spc="-1" strike="noStrike">
              <a:solidFill>
                <a:srgbClr val="000000"/>
              </a:solidFill>
              <a:latin typeface="Arial"/>
            </a:endParaRPr>
          </a:p>
        </p:txBody>
      </p:sp>
    </p:spTree>
  </p:cSld>
  <p:transition>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7" name="PlaceHolder 1"/>
          <p:cNvSpPr>
            <a:spLocks noGrp="1"/>
          </p:cNvSpPr>
          <p:nvPr>
            <p:ph type="title"/>
          </p:nvPr>
        </p:nvSpPr>
        <p:spPr>
          <a:xfrm>
            <a:off x="1147680" y="894240"/>
            <a:ext cx="10402200" cy="737640"/>
          </a:xfrm>
          <a:prstGeom prst="rect">
            <a:avLst/>
          </a:prstGeom>
          <a:noFill/>
          <a:ln w="0">
            <a:noFill/>
          </a:ln>
        </p:spPr>
        <p:txBody>
          <a:bodyPr lIns="91440" rIns="91440" tIns="45720" bIns="45720" anchor="t">
            <a:normAutofit/>
          </a:bodyPr>
          <a:p>
            <a:pPr indent="0" defTabSz="914400">
              <a:lnSpc>
                <a:spcPct val="90000"/>
              </a:lnSpc>
              <a:buNone/>
            </a:pPr>
            <a:r>
              <a:rPr b="1" lang="en-US" sz="2800" spc="-1" strike="noStrike">
                <a:solidFill>
                  <a:srgbClr val="16477f"/>
                </a:solidFill>
                <a:latin typeface="Neue Haas Grotesk Text Pro"/>
              </a:rPr>
              <a:t>Bioactive Power of Mushroom-Derived Exosomes</a:t>
            </a:r>
            <a:endParaRPr b="0" lang="en-US" sz="2800" spc="-1" strike="noStrike">
              <a:solidFill>
                <a:schemeClr val="dk1"/>
              </a:solidFill>
              <a:latin typeface="Neue Haas Grotesk Text Pro"/>
            </a:endParaRPr>
          </a:p>
        </p:txBody>
      </p:sp>
      <p:pic>
        <p:nvPicPr>
          <p:cNvPr id="318"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19"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graphicFrame>
        <p:nvGraphicFramePr>
          <p:cNvPr id="320" name="Table 3"/>
          <p:cNvGraphicFramePr/>
          <p:nvPr/>
        </p:nvGraphicFramePr>
        <p:xfrm>
          <a:off x="641880" y="1628280"/>
          <a:ext cx="11229480" cy="4653360"/>
        </p:xfrm>
        <a:graphic>
          <a:graphicData uri="http://schemas.openxmlformats.org/drawingml/2006/table">
            <a:tbl>
              <a:tblPr/>
              <a:tblGrid>
                <a:gridCol w="1605240"/>
                <a:gridCol w="1766520"/>
                <a:gridCol w="1394640"/>
                <a:gridCol w="1517400"/>
                <a:gridCol w="1767960"/>
                <a:gridCol w="1611720"/>
                <a:gridCol w="1565280"/>
              </a:tblGrid>
              <a:tr h="1077840">
                <a:tc>
                  <a:txBody>
                    <a:bodyPr anchor="ctr">
                      <a:noAutofit/>
                    </a:bodyPr>
                    <a:p>
                      <a:pPr algn="ctr" defTabSz="914400">
                        <a:lnSpc>
                          <a:spcPct val="100000"/>
                        </a:lnSpc>
                      </a:pPr>
                      <a:r>
                        <a:rPr b="1" lang="en-US" sz="1800" spc="-1" strike="noStrike">
                          <a:solidFill>
                            <a:schemeClr val="lt1"/>
                          </a:solidFill>
                          <a:latin typeface="Neue Haas Grotesk Text Pro"/>
                        </a:rPr>
                        <a:t>Molecules</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dk2">
                        <a:lumMod val="50000"/>
                        <a:lumOff val="50000"/>
                      </a:schemeClr>
                    </a:solidFill>
                  </a:tcPr>
                </a:tc>
                <a:tc>
                  <a:txBody>
                    <a:bodyPr anchor="ctr">
                      <a:noAutofit/>
                    </a:bodyPr>
                    <a:p>
                      <a:pPr algn="ctr" defTabSz="914400">
                        <a:lnSpc>
                          <a:spcPct val="100000"/>
                        </a:lnSpc>
                      </a:pPr>
                      <a:r>
                        <a:rPr b="1" lang="en-US" sz="1800" spc="-1" strike="noStrike">
                          <a:solidFill>
                            <a:schemeClr val="lt1"/>
                          </a:solidFill>
                          <a:latin typeface="Neue Haas Grotesk Text Pro"/>
                        </a:rPr>
                        <a:t>Anti-inflammatory</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dk2">
                        <a:lumMod val="50000"/>
                        <a:lumOff val="50000"/>
                      </a:schemeClr>
                    </a:solidFill>
                  </a:tcPr>
                </a:tc>
                <a:tc>
                  <a:txBody>
                    <a:bodyPr anchor="ctr">
                      <a:noAutofit/>
                    </a:bodyPr>
                    <a:p>
                      <a:pPr algn="ctr" defTabSz="914400">
                        <a:lnSpc>
                          <a:spcPct val="100000"/>
                        </a:lnSpc>
                      </a:pPr>
                      <a:r>
                        <a:rPr b="1" lang="en-US" sz="1800" spc="-1" strike="noStrike">
                          <a:solidFill>
                            <a:schemeClr val="lt1"/>
                          </a:solidFill>
                          <a:latin typeface="Neue Haas Grotesk Text Pro"/>
                        </a:rPr>
                        <a:t>Anti-aging</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dk2">
                        <a:lumMod val="50000"/>
                        <a:lumOff val="50000"/>
                      </a:schemeClr>
                    </a:solidFill>
                  </a:tcPr>
                </a:tc>
                <a:tc>
                  <a:txBody>
                    <a:bodyPr anchor="ctr">
                      <a:noAutofit/>
                    </a:bodyPr>
                    <a:p>
                      <a:pPr algn="ctr" defTabSz="914400">
                        <a:lnSpc>
                          <a:spcPct val="100000"/>
                        </a:lnSpc>
                      </a:pPr>
                      <a:r>
                        <a:rPr b="1" lang="en-US" sz="1800" spc="-1" strike="noStrike">
                          <a:solidFill>
                            <a:schemeClr val="lt1"/>
                          </a:solidFill>
                          <a:latin typeface="Neue Haas Grotesk Text Pro"/>
                        </a:rPr>
                        <a:t>Hydration</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dk2">
                        <a:lumMod val="50000"/>
                        <a:lumOff val="50000"/>
                      </a:schemeClr>
                    </a:solidFill>
                  </a:tcPr>
                </a:tc>
                <a:tc>
                  <a:txBody>
                    <a:bodyPr anchor="ctr">
                      <a:noAutofit/>
                    </a:bodyPr>
                    <a:p>
                      <a:pPr algn="ctr" defTabSz="914400">
                        <a:lnSpc>
                          <a:spcPct val="100000"/>
                        </a:lnSpc>
                      </a:pPr>
                      <a:r>
                        <a:rPr b="1" lang="en-US" sz="1800" spc="-1" strike="noStrike">
                          <a:solidFill>
                            <a:schemeClr val="lt1"/>
                          </a:solidFill>
                          <a:latin typeface="Neue Haas Grotesk Text Pro"/>
                        </a:rPr>
                        <a:t>Collagen production</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dk2">
                        <a:lumMod val="50000"/>
                        <a:lumOff val="50000"/>
                      </a:schemeClr>
                    </a:solidFill>
                  </a:tcPr>
                </a:tc>
                <a:tc>
                  <a:txBody>
                    <a:bodyPr anchor="ctr">
                      <a:noAutofit/>
                    </a:bodyPr>
                    <a:p>
                      <a:pPr algn="ctr" defTabSz="914400">
                        <a:lnSpc>
                          <a:spcPct val="100000"/>
                        </a:lnSpc>
                      </a:pPr>
                      <a:r>
                        <a:rPr b="1" lang="en-US" sz="1800" spc="-1" strike="noStrike">
                          <a:solidFill>
                            <a:schemeClr val="lt1"/>
                          </a:solidFill>
                          <a:latin typeface="Neue Haas Grotesk Text Pro"/>
                        </a:rPr>
                        <a:t>Wound healing</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dk2">
                        <a:lumMod val="50000"/>
                        <a:lumOff val="50000"/>
                      </a:schemeClr>
                    </a:solidFill>
                  </a:tcPr>
                </a:tc>
                <a:tc>
                  <a:txBody>
                    <a:bodyPr anchor="ctr">
                      <a:noAutofit/>
                    </a:bodyPr>
                    <a:p>
                      <a:pPr algn="ctr" defTabSz="914400">
                        <a:lnSpc>
                          <a:spcPct val="100000"/>
                        </a:lnSpc>
                      </a:pPr>
                      <a:r>
                        <a:rPr b="1" lang="en-US" sz="1800" spc="-1" strike="noStrike">
                          <a:solidFill>
                            <a:schemeClr val="lt1"/>
                          </a:solidFill>
                          <a:latin typeface="Neue Haas Grotesk Text Pro"/>
                        </a:rPr>
                        <a:t>Skin defense</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38160">
                      <a:solidFill>
                        <a:srgbClr val="ffffff"/>
                      </a:solidFill>
                      <a:prstDash val="solid"/>
                    </a:lnB>
                    <a:solidFill>
                      <a:schemeClr val="dk2">
                        <a:lumMod val="50000"/>
                        <a:lumOff val="50000"/>
                      </a:schemeClr>
                    </a:solidFill>
                  </a:tcPr>
                </a:tc>
              </a:tr>
              <a:tr h="624240">
                <a:tc>
                  <a:txBody>
                    <a:bodyPr anchor="ctr">
                      <a:noAutofit/>
                    </a:bodyPr>
                    <a:p>
                      <a:pPr algn="ctr" defTabSz="914400">
                        <a:lnSpc>
                          <a:spcPct val="100000"/>
                        </a:lnSpc>
                      </a:pPr>
                      <a:r>
                        <a:rPr b="0" lang="en-US" sz="1800" spc="-1" strike="noStrike">
                          <a:solidFill>
                            <a:schemeClr val="dk1"/>
                          </a:solidFill>
                          <a:latin typeface="Neue Haas Grotesk Text Pro"/>
                        </a:rPr>
                        <a:t>L-Ergo</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r>
              <a:tr h="624240">
                <a:tc>
                  <a:txBody>
                    <a:bodyPr anchor="ctr">
                      <a:noAutofit/>
                    </a:bodyPr>
                    <a:p>
                      <a:pPr algn="ctr" defTabSz="914400">
                        <a:lnSpc>
                          <a:spcPct val="100000"/>
                        </a:lnSpc>
                      </a:pPr>
                      <a:r>
                        <a:rPr b="0" lang="en-US" sz="1800" spc="-1" strike="noStrike">
                          <a:solidFill>
                            <a:schemeClr val="dk1"/>
                          </a:solidFill>
                          <a:latin typeface="Neue Haas Grotesk Text Pro"/>
                        </a:rPr>
                        <a:t>Beta-glucans</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r>
              <a:tr h="624240">
                <a:tc>
                  <a:txBody>
                    <a:bodyPr anchor="ctr">
                      <a:noAutofit/>
                    </a:bodyPr>
                    <a:p>
                      <a:pPr algn="ctr" defTabSz="914400">
                        <a:lnSpc>
                          <a:spcPct val="100000"/>
                        </a:lnSpc>
                      </a:pPr>
                      <a:r>
                        <a:rPr b="0" lang="en-US" sz="1800" spc="-1" strike="noStrike">
                          <a:solidFill>
                            <a:schemeClr val="dk1"/>
                          </a:solidFill>
                          <a:latin typeface="Neue Haas Grotesk Text Pro"/>
                        </a:rPr>
                        <a:t>Terpenoids</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r>
              <a:tr h="1077840">
                <a:tc>
                  <a:txBody>
                    <a:bodyPr anchor="ctr">
                      <a:noAutofit/>
                    </a:bodyPr>
                    <a:p>
                      <a:pPr algn="ctr" defTabSz="914400">
                        <a:lnSpc>
                          <a:spcPct val="100000"/>
                        </a:lnSpc>
                      </a:pPr>
                      <a:r>
                        <a:rPr b="0" lang="en-US" sz="1800" spc="-1" strike="noStrike">
                          <a:solidFill>
                            <a:schemeClr val="dk1"/>
                          </a:solidFill>
                          <a:latin typeface="Neue Haas Grotesk Text Pro"/>
                        </a:rPr>
                        <a:t>Phenolic Compounds</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20000"/>
                      </a:schemeClr>
                    </a:solidFill>
                  </a:tcPr>
                </a:tc>
              </a:tr>
              <a:tr h="624240">
                <a:tc>
                  <a:txBody>
                    <a:bodyPr anchor="ctr">
                      <a:noAutofit/>
                    </a:bodyPr>
                    <a:p>
                      <a:pPr algn="ctr" defTabSz="914400">
                        <a:lnSpc>
                          <a:spcPct val="100000"/>
                        </a:lnSpc>
                      </a:pPr>
                      <a:r>
                        <a:rPr b="0" lang="en-US" sz="1800" spc="-1" strike="noStrike">
                          <a:solidFill>
                            <a:schemeClr val="dk1"/>
                          </a:solidFill>
                          <a:latin typeface="Neue Haas Grotesk Text Pro"/>
                        </a:rPr>
                        <a:t>Vitamin D2</a:t>
                      </a:r>
                      <a:endParaRPr b="0" lang="en-US" sz="1800" spc="-1" strike="noStrike">
                        <a:solidFill>
                          <a:srgbClr val="000000"/>
                        </a:solidFill>
                        <a:latin typeface="Arial"/>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c>
                  <a:txBody>
                    <a:bodyPr anchor="ctr">
                      <a:noAutofit/>
                    </a:bodyPr>
                    <a:p>
                      <a:endParaRPr b="0" lang="en-US" sz="1800" spc="-1" strike="noStrike">
                        <a:solidFill>
                          <a:schemeClr val="dk1"/>
                        </a:solidFill>
                        <a:latin typeface="Neue Haas Grotesk Text Pro"/>
                      </a:endParaRPr>
                    </a:p>
                  </a:txBody>
                  <a:tcPr anchor="ctr" marL="91440" marR="91440">
                    <a:lnL w="12240">
                      <a:solidFill>
                        <a:srgbClr val="ffffff"/>
                      </a:solidFill>
                      <a:prstDash val="solid"/>
                    </a:lnL>
                    <a:lnR w="12240">
                      <a:solidFill>
                        <a:srgbClr val="ffffff"/>
                      </a:solidFill>
                      <a:prstDash val="solid"/>
                    </a:lnR>
                    <a:lnT w="12240">
                      <a:solidFill>
                        <a:srgbClr val="ffffff"/>
                      </a:solidFill>
                      <a:prstDash val="solid"/>
                    </a:lnT>
                    <a:lnB w="12240">
                      <a:solidFill>
                        <a:srgbClr val="ffffff"/>
                      </a:solidFill>
                      <a:prstDash val="solid"/>
                    </a:lnB>
                    <a:solidFill>
                      <a:schemeClr val="accent3">
                        <a:tint val="40000"/>
                      </a:schemeClr>
                    </a:solidFill>
                  </a:tcPr>
                </a:tc>
              </a:tr>
            </a:tbl>
          </a:graphicData>
        </a:graphic>
      </p:graphicFrame>
      <p:pic>
        <p:nvPicPr>
          <p:cNvPr id="321" name="Graphic 53" descr="Checkmark with solid fill"/>
          <p:cNvPicPr/>
          <p:nvPr/>
        </p:nvPicPr>
        <p:blipFill>
          <a:blip r:embed="rId2">
            <a:extLst>
              <a:ext uri="{96DAC541-7B7A-43D3-8B79-37D633B846F1}">
                <asvg:svgBlip xmlns:asvg="http://schemas.microsoft.com/office/drawing/2016/SVG/main" r:embed="rId3"/>
              </a:ext>
            </a:extLst>
          </a:blip>
          <a:stretch/>
        </p:blipFill>
        <p:spPr>
          <a:xfrm>
            <a:off x="7481880" y="2809080"/>
            <a:ext cx="398160" cy="398160"/>
          </a:xfrm>
          <a:prstGeom prst="rect">
            <a:avLst/>
          </a:prstGeom>
          <a:ln w="0">
            <a:noFill/>
          </a:ln>
        </p:spPr>
      </p:pic>
      <p:pic>
        <p:nvPicPr>
          <p:cNvPr id="322" name="Graphic 54" descr="Checkmark with solid fill"/>
          <p:cNvPicPr/>
          <p:nvPr/>
        </p:nvPicPr>
        <p:blipFill>
          <a:blip r:embed="rId4">
            <a:extLst>
              <a:ext uri="{96DAC541-7B7A-43D3-8B79-37D633B846F1}">
                <asvg:svgBlip xmlns:asvg="http://schemas.microsoft.com/office/drawing/2016/SVG/main" r:embed="rId5"/>
              </a:ext>
            </a:extLst>
          </a:blip>
          <a:stretch/>
        </p:blipFill>
        <p:spPr>
          <a:xfrm>
            <a:off x="9259920" y="2782800"/>
            <a:ext cx="398160" cy="398160"/>
          </a:xfrm>
          <a:prstGeom prst="rect">
            <a:avLst/>
          </a:prstGeom>
          <a:ln w="0">
            <a:noFill/>
          </a:ln>
        </p:spPr>
      </p:pic>
      <p:pic>
        <p:nvPicPr>
          <p:cNvPr id="323" name="Graphic 55" descr="Checkmark with solid fill"/>
          <p:cNvPicPr/>
          <p:nvPr/>
        </p:nvPicPr>
        <p:blipFill>
          <a:blip r:embed="rId6">
            <a:extLst>
              <a:ext uri="{96DAC541-7B7A-43D3-8B79-37D633B846F1}">
                <asvg:svgBlip xmlns:asvg="http://schemas.microsoft.com/office/drawing/2016/SVG/main" r:embed="rId7"/>
              </a:ext>
            </a:extLst>
          </a:blip>
          <a:stretch/>
        </p:blipFill>
        <p:spPr>
          <a:xfrm>
            <a:off x="10838880" y="2795760"/>
            <a:ext cx="398160" cy="398160"/>
          </a:xfrm>
          <a:prstGeom prst="rect">
            <a:avLst/>
          </a:prstGeom>
          <a:ln w="0">
            <a:noFill/>
          </a:ln>
        </p:spPr>
      </p:pic>
      <p:pic>
        <p:nvPicPr>
          <p:cNvPr id="324" name="Graphic 56" descr="Checkmark with solid fill"/>
          <p:cNvPicPr/>
          <p:nvPr/>
        </p:nvPicPr>
        <p:blipFill>
          <a:blip r:embed="rId8">
            <a:extLst>
              <a:ext uri="{96DAC541-7B7A-43D3-8B79-37D633B846F1}">
                <asvg:svgBlip xmlns:asvg="http://schemas.microsoft.com/office/drawing/2016/SVG/main" r:embed="rId9"/>
              </a:ext>
            </a:extLst>
          </a:blip>
          <a:stretch/>
        </p:blipFill>
        <p:spPr>
          <a:xfrm>
            <a:off x="4530600" y="2767680"/>
            <a:ext cx="398160" cy="398160"/>
          </a:xfrm>
          <a:prstGeom prst="rect">
            <a:avLst/>
          </a:prstGeom>
          <a:ln w="0">
            <a:noFill/>
          </a:ln>
        </p:spPr>
      </p:pic>
      <p:pic>
        <p:nvPicPr>
          <p:cNvPr id="325" name="Graphic 57" descr="Checkmark with solid fill"/>
          <p:cNvPicPr/>
          <p:nvPr/>
        </p:nvPicPr>
        <p:blipFill>
          <a:blip r:embed="rId10">
            <a:extLst>
              <a:ext uri="{96DAC541-7B7A-43D3-8B79-37D633B846F1}">
                <asvg:svgBlip xmlns:asvg="http://schemas.microsoft.com/office/drawing/2016/SVG/main" r:embed="rId11"/>
              </a:ext>
            </a:extLst>
          </a:blip>
          <a:stretch/>
        </p:blipFill>
        <p:spPr>
          <a:xfrm>
            <a:off x="2515680" y="2809800"/>
            <a:ext cx="398160" cy="398160"/>
          </a:xfrm>
          <a:prstGeom prst="rect">
            <a:avLst/>
          </a:prstGeom>
          <a:ln w="0">
            <a:noFill/>
          </a:ln>
        </p:spPr>
      </p:pic>
      <p:pic>
        <p:nvPicPr>
          <p:cNvPr id="326" name="Graphic 58" descr="Checkmark with solid fill"/>
          <p:cNvPicPr/>
          <p:nvPr/>
        </p:nvPicPr>
        <p:blipFill>
          <a:blip r:embed="rId12">
            <a:extLst>
              <a:ext uri="{96DAC541-7B7A-43D3-8B79-37D633B846F1}">
                <asvg:svgBlip xmlns:asvg="http://schemas.microsoft.com/office/drawing/2016/SVG/main" r:embed="rId13"/>
              </a:ext>
            </a:extLst>
          </a:blip>
          <a:stretch/>
        </p:blipFill>
        <p:spPr>
          <a:xfrm>
            <a:off x="2925360" y="2805120"/>
            <a:ext cx="398160" cy="398160"/>
          </a:xfrm>
          <a:prstGeom prst="rect">
            <a:avLst/>
          </a:prstGeom>
          <a:ln w="0">
            <a:noFill/>
          </a:ln>
        </p:spPr>
      </p:pic>
      <p:pic>
        <p:nvPicPr>
          <p:cNvPr id="327" name="Graphic 59" descr="Checkmark with solid fill"/>
          <p:cNvPicPr/>
          <p:nvPr/>
        </p:nvPicPr>
        <p:blipFill>
          <a:blip r:embed="rId14">
            <a:extLst>
              <a:ext uri="{96DAC541-7B7A-43D3-8B79-37D633B846F1}">
                <asvg:svgBlip xmlns:asvg="http://schemas.microsoft.com/office/drawing/2016/SVG/main" r:embed="rId15"/>
              </a:ext>
            </a:extLst>
          </a:blip>
          <a:stretch/>
        </p:blipFill>
        <p:spPr>
          <a:xfrm>
            <a:off x="3357720" y="2820240"/>
            <a:ext cx="398160" cy="398160"/>
          </a:xfrm>
          <a:prstGeom prst="rect">
            <a:avLst/>
          </a:prstGeom>
          <a:ln w="0">
            <a:noFill/>
          </a:ln>
        </p:spPr>
      </p:pic>
      <p:pic>
        <p:nvPicPr>
          <p:cNvPr id="328" name="Graphic 60" descr="Checkmark with solid fill"/>
          <p:cNvPicPr/>
          <p:nvPr/>
        </p:nvPicPr>
        <p:blipFill>
          <a:blip r:embed="rId16">
            <a:extLst>
              <a:ext uri="{96DAC541-7B7A-43D3-8B79-37D633B846F1}">
                <asvg:svgBlip xmlns:asvg="http://schemas.microsoft.com/office/drawing/2016/SVG/main" r:embed="rId17"/>
              </a:ext>
            </a:extLst>
          </a:blip>
          <a:stretch/>
        </p:blipFill>
        <p:spPr>
          <a:xfrm>
            <a:off x="2917440" y="3414600"/>
            <a:ext cx="398160" cy="398160"/>
          </a:xfrm>
          <a:prstGeom prst="rect">
            <a:avLst/>
          </a:prstGeom>
          <a:ln w="0">
            <a:noFill/>
          </a:ln>
        </p:spPr>
      </p:pic>
      <p:pic>
        <p:nvPicPr>
          <p:cNvPr id="329" name="Graphic 61" descr="Checkmark with solid fill"/>
          <p:cNvPicPr/>
          <p:nvPr/>
        </p:nvPicPr>
        <p:blipFill>
          <a:blip r:embed="rId18">
            <a:extLst>
              <a:ext uri="{96DAC541-7B7A-43D3-8B79-37D633B846F1}">
                <asvg:svgBlip xmlns:asvg="http://schemas.microsoft.com/office/drawing/2016/SVG/main" r:embed="rId19"/>
              </a:ext>
            </a:extLst>
          </a:blip>
          <a:stretch/>
        </p:blipFill>
        <p:spPr>
          <a:xfrm>
            <a:off x="3070080" y="4104360"/>
            <a:ext cx="398160" cy="398160"/>
          </a:xfrm>
          <a:prstGeom prst="rect">
            <a:avLst/>
          </a:prstGeom>
          <a:ln w="0">
            <a:noFill/>
          </a:ln>
        </p:spPr>
      </p:pic>
      <p:pic>
        <p:nvPicPr>
          <p:cNvPr id="330" name="Graphic 62" descr="Checkmark with solid fill"/>
          <p:cNvPicPr/>
          <p:nvPr/>
        </p:nvPicPr>
        <p:blipFill>
          <a:blip r:embed="rId20">
            <a:extLst>
              <a:ext uri="{96DAC541-7B7A-43D3-8B79-37D633B846F1}">
                <asvg:svgBlip xmlns:asvg="http://schemas.microsoft.com/office/drawing/2016/SVG/main" r:embed="rId21"/>
              </a:ext>
            </a:extLst>
          </a:blip>
          <a:stretch/>
        </p:blipFill>
        <p:spPr>
          <a:xfrm>
            <a:off x="2651040" y="4073760"/>
            <a:ext cx="398160" cy="398160"/>
          </a:xfrm>
          <a:prstGeom prst="rect">
            <a:avLst/>
          </a:prstGeom>
          <a:ln w="0">
            <a:noFill/>
          </a:ln>
        </p:spPr>
      </p:pic>
      <p:pic>
        <p:nvPicPr>
          <p:cNvPr id="331" name="Graphic 63" descr="Checkmark with solid fill"/>
          <p:cNvPicPr/>
          <p:nvPr/>
        </p:nvPicPr>
        <p:blipFill>
          <a:blip r:embed="rId22">
            <a:extLst>
              <a:ext uri="{96DAC541-7B7A-43D3-8B79-37D633B846F1}">
                <asvg:svgBlip xmlns:asvg="http://schemas.microsoft.com/office/drawing/2016/SVG/main" r:embed="rId23"/>
              </a:ext>
            </a:extLst>
          </a:blip>
          <a:stretch/>
        </p:blipFill>
        <p:spPr>
          <a:xfrm>
            <a:off x="4498560" y="4070160"/>
            <a:ext cx="398160" cy="398160"/>
          </a:xfrm>
          <a:prstGeom prst="rect">
            <a:avLst/>
          </a:prstGeom>
          <a:ln w="0">
            <a:noFill/>
          </a:ln>
        </p:spPr>
      </p:pic>
      <p:pic>
        <p:nvPicPr>
          <p:cNvPr id="332" name="Graphic 64" descr="Checkmark with solid fill"/>
          <p:cNvPicPr/>
          <p:nvPr/>
        </p:nvPicPr>
        <p:blipFill>
          <a:blip r:embed="rId24">
            <a:extLst>
              <a:ext uri="{96DAC541-7B7A-43D3-8B79-37D633B846F1}">
                <asvg:svgBlip xmlns:asvg="http://schemas.microsoft.com/office/drawing/2016/SVG/main" r:embed="rId25"/>
              </a:ext>
            </a:extLst>
          </a:blip>
          <a:stretch/>
        </p:blipFill>
        <p:spPr>
          <a:xfrm>
            <a:off x="4315680" y="3498480"/>
            <a:ext cx="398160" cy="398160"/>
          </a:xfrm>
          <a:prstGeom prst="rect">
            <a:avLst/>
          </a:prstGeom>
          <a:ln w="0">
            <a:noFill/>
          </a:ln>
        </p:spPr>
      </p:pic>
      <p:pic>
        <p:nvPicPr>
          <p:cNvPr id="333" name="Graphic 65" descr="Checkmark with solid fill"/>
          <p:cNvPicPr/>
          <p:nvPr/>
        </p:nvPicPr>
        <p:blipFill>
          <a:blip r:embed="rId26">
            <a:extLst>
              <a:ext uri="{96DAC541-7B7A-43D3-8B79-37D633B846F1}">
                <asvg:svgBlip xmlns:asvg="http://schemas.microsoft.com/office/drawing/2016/SVG/main" r:embed="rId27"/>
              </a:ext>
            </a:extLst>
          </a:blip>
          <a:stretch/>
        </p:blipFill>
        <p:spPr>
          <a:xfrm>
            <a:off x="4765320" y="3479400"/>
            <a:ext cx="398160" cy="398160"/>
          </a:xfrm>
          <a:prstGeom prst="rect">
            <a:avLst/>
          </a:prstGeom>
          <a:ln w="0">
            <a:noFill/>
          </a:ln>
        </p:spPr>
      </p:pic>
      <p:pic>
        <p:nvPicPr>
          <p:cNvPr id="334" name="Graphic 66" descr="Checkmark with solid fill"/>
          <p:cNvPicPr/>
          <p:nvPr/>
        </p:nvPicPr>
        <p:blipFill>
          <a:blip r:embed="rId28">
            <a:extLst>
              <a:ext uri="{96DAC541-7B7A-43D3-8B79-37D633B846F1}">
                <asvg:svgBlip xmlns:asvg="http://schemas.microsoft.com/office/drawing/2016/SVG/main" r:embed="rId29"/>
              </a:ext>
            </a:extLst>
          </a:blip>
          <a:stretch/>
        </p:blipFill>
        <p:spPr>
          <a:xfrm>
            <a:off x="5512320" y="3460320"/>
            <a:ext cx="398160" cy="398160"/>
          </a:xfrm>
          <a:prstGeom prst="rect">
            <a:avLst/>
          </a:prstGeom>
          <a:ln w="0">
            <a:noFill/>
          </a:ln>
        </p:spPr>
      </p:pic>
      <p:pic>
        <p:nvPicPr>
          <p:cNvPr id="335" name="Graphic 67" descr="Checkmark with solid fill"/>
          <p:cNvPicPr/>
          <p:nvPr/>
        </p:nvPicPr>
        <p:blipFill>
          <a:blip r:embed="rId30">
            <a:extLst>
              <a:ext uri="{96DAC541-7B7A-43D3-8B79-37D633B846F1}">
                <asvg:svgBlip xmlns:asvg="http://schemas.microsoft.com/office/drawing/2016/SVG/main" r:embed="rId31"/>
              </a:ext>
            </a:extLst>
          </a:blip>
          <a:stretch/>
        </p:blipFill>
        <p:spPr>
          <a:xfrm>
            <a:off x="5973120" y="3441240"/>
            <a:ext cx="398160" cy="398160"/>
          </a:xfrm>
          <a:prstGeom prst="rect">
            <a:avLst/>
          </a:prstGeom>
          <a:ln w="0">
            <a:noFill/>
          </a:ln>
        </p:spPr>
      </p:pic>
      <p:pic>
        <p:nvPicPr>
          <p:cNvPr id="336" name="Graphic 68" descr="Checkmark with solid fill"/>
          <p:cNvPicPr/>
          <p:nvPr/>
        </p:nvPicPr>
        <p:blipFill>
          <a:blip r:embed="rId32">
            <a:extLst>
              <a:ext uri="{96DAC541-7B7A-43D3-8B79-37D633B846F1}">
                <asvg:svgBlip xmlns:asvg="http://schemas.microsoft.com/office/drawing/2016/SVG/main" r:embed="rId33"/>
              </a:ext>
            </a:extLst>
          </a:blip>
          <a:stretch/>
        </p:blipFill>
        <p:spPr>
          <a:xfrm>
            <a:off x="6388560" y="3456720"/>
            <a:ext cx="398160" cy="398160"/>
          </a:xfrm>
          <a:prstGeom prst="rect">
            <a:avLst/>
          </a:prstGeom>
          <a:ln w="0">
            <a:noFill/>
          </a:ln>
        </p:spPr>
      </p:pic>
      <p:pic>
        <p:nvPicPr>
          <p:cNvPr id="337" name="Graphic 69" descr="Checkmark with solid fill"/>
          <p:cNvPicPr/>
          <p:nvPr/>
        </p:nvPicPr>
        <p:blipFill>
          <a:blip r:embed="rId34">
            <a:extLst>
              <a:ext uri="{96DAC541-7B7A-43D3-8B79-37D633B846F1}">
                <asvg:svgBlip xmlns:asvg="http://schemas.microsoft.com/office/drawing/2016/SVG/main" r:embed="rId35"/>
              </a:ext>
            </a:extLst>
          </a:blip>
          <a:stretch/>
        </p:blipFill>
        <p:spPr>
          <a:xfrm>
            <a:off x="5954040" y="4085280"/>
            <a:ext cx="398160" cy="398160"/>
          </a:xfrm>
          <a:prstGeom prst="rect">
            <a:avLst/>
          </a:prstGeom>
          <a:ln w="0">
            <a:noFill/>
          </a:ln>
        </p:spPr>
      </p:pic>
      <p:pic>
        <p:nvPicPr>
          <p:cNvPr id="338" name="Graphic 70" descr="Checkmark with solid fill"/>
          <p:cNvPicPr/>
          <p:nvPr/>
        </p:nvPicPr>
        <p:blipFill>
          <a:blip r:embed="rId36">
            <a:extLst>
              <a:ext uri="{96DAC541-7B7A-43D3-8B79-37D633B846F1}">
                <asvg:svgBlip xmlns:asvg="http://schemas.microsoft.com/office/drawing/2016/SVG/main" r:embed="rId37"/>
              </a:ext>
            </a:extLst>
          </a:blip>
          <a:stretch/>
        </p:blipFill>
        <p:spPr>
          <a:xfrm>
            <a:off x="9268200" y="4085280"/>
            <a:ext cx="398160" cy="398160"/>
          </a:xfrm>
          <a:prstGeom prst="rect">
            <a:avLst/>
          </a:prstGeom>
          <a:ln w="0">
            <a:noFill/>
          </a:ln>
        </p:spPr>
      </p:pic>
      <p:pic>
        <p:nvPicPr>
          <p:cNvPr id="339" name="Graphic 71" descr="Checkmark with solid fill"/>
          <p:cNvPicPr/>
          <p:nvPr/>
        </p:nvPicPr>
        <p:blipFill>
          <a:blip r:embed="rId38">
            <a:extLst>
              <a:ext uri="{96DAC541-7B7A-43D3-8B79-37D633B846F1}">
                <asvg:svgBlip xmlns:asvg="http://schemas.microsoft.com/office/drawing/2016/SVG/main" r:embed="rId39"/>
              </a:ext>
            </a:extLst>
          </a:blip>
          <a:stretch/>
        </p:blipFill>
        <p:spPr>
          <a:xfrm>
            <a:off x="9272160" y="3506040"/>
            <a:ext cx="398160" cy="398160"/>
          </a:xfrm>
          <a:prstGeom prst="rect">
            <a:avLst/>
          </a:prstGeom>
          <a:ln w="0">
            <a:noFill/>
          </a:ln>
        </p:spPr>
      </p:pic>
      <p:pic>
        <p:nvPicPr>
          <p:cNvPr id="340" name="Graphic 72" descr="Checkmark with solid fill"/>
          <p:cNvPicPr/>
          <p:nvPr/>
        </p:nvPicPr>
        <p:blipFill>
          <a:blip r:embed="rId40">
            <a:extLst>
              <a:ext uri="{96DAC541-7B7A-43D3-8B79-37D633B846F1}">
                <asvg:svgBlip xmlns:asvg="http://schemas.microsoft.com/office/drawing/2016/SVG/main" r:embed="rId41"/>
              </a:ext>
            </a:extLst>
          </a:blip>
          <a:stretch/>
        </p:blipFill>
        <p:spPr>
          <a:xfrm>
            <a:off x="10884600" y="4088520"/>
            <a:ext cx="398160" cy="398160"/>
          </a:xfrm>
          <a:prstGeom prst="rect">
            <a:avLst/>
          </a:prstGeom>
          <a:ln w="0">
            <a:noFill/>
          </a:ln>
        </p:spPr>
      </p:pic>
      <p:pic>
        <p:nvPicPr>
          <p:cNvPr id="341" name="Graphic 73" descr="Checkmark with solid fill"/>
          <p:cNvPicPr/>
          <p:nvPr/>
        </p:nvPicPr>
        <p:blipFill>
          <a:blip r:embed="rId42">
            <a:extLst>
              <a:ext uri="{96DAC541-7B7A-43D3-8B79-37D633B846F1}">
                <asvg:svgBlip xmlns:asvg="http://schemas.microsoft.com/office/drawing/2016/SVG/main" r:embed="rId43"/>
              </a:ext>
            </a:extLst>
          </a:blip>
          <a:stretch/>
        </p:blipFill>
        <p:spPr>
          <a:xfrm>
            <a:off x="11036880" y="3429360"/>
            <a:ext cx="398160" cy="398160"/>
          </a:xfrm>
          <a:prstGeom prst="rect">
            <a:avLst/>
          </a:prstGeom>
          <a:ln w="0">
            <a:noFill/>
          </a:ln>
        </p:spPr>
      </p:pic>
      <p:pic>
        <p:nvPicPr>
          <p:cNvPr id="342" name="Graphic 74" descr="Checkmark with solid fill"/>
          <p:cNvPicPr/>
          <p:nvPr/>
        </p:nvPicPr>
        <p:blipFill>
          <a:blip r:embed="rId44">
            <a:extLst>
              <a:ext uri="{96DAC541-7B7A-43D3-8B79-37D633B846F1}">
                <asvg:svgBlip xmlns:asvg="http://schemas.microsoft.com/office/drawing/2016/SVG/main" r:embed="rId45"/>
              </a:ext>
            </a:extLst>
          </a:blip>
          <a:stretch/>
        </p:blipFill>
        <p:spPr>
          <a:xfrm>
            <a:off x="10606320" y="3432960"/>
            <a:ext cx="398160" cy="398160"/>
          </a:xfrm>
          <a:prstGeom prst="rect">
            <a:avLst/>
          </a:prstGeom>
          <a:ln w="0">
            <a:noFill/>
          </a:ln>
        </p:spPr>
      </p:pic>
      <p:pic>
        <p:nvPicPr>
          <p:cNvPr id="343" name="Graphic 75" descr="Checkmark with solid fill"/>
          <p:cNvPicPr/>
          <p:nvPr/>
        </p:nvPicPr>
        <p:blipFill>
          <a:blip r:embed="rId46">
            <a:extLst>
              <a:ext uri="{96DAC541-7B7A-43D3-8B79-37D633B846F1}">
                <asvg:svgBlip xmlns:asvg="http://schemas.microsoft.com/office/drawing/2016/SVG/main" r:embed="rId47"/>
              </a:ext>
            </a:extLst>
          </a:blip>
          <a:stretch/>
        </p:blipFill>
        <p:spPr>
          <a:xfrm>
            <a:off x="2693880" y="4851000"/>
            <a:ext cx="398160" cy="398160"/>
          </a:xfrm>
          <a:prstGeom prst="rect">
            <a:avLst/>
          </a:prstGeom>
          <a:ln w="0">
            <a:noFill/>
          </a:ln>
        </p:spPr>
      </p:pic>
      <p:pic>
        <p:nvPicPr>
          <p:cNvPr id="344" name="Graphic 76" descr="Checkmark with solid fill"/>
          <p:cNvPicPr/>
          <p:nvPr/>
        </p:nvPicPr>
        <p:blipFill>
          <a:blip r:embed="rId48">
            <a:extLst>
              <a:ext uri="{96DAC541-7B7A-43D3-8B79-37D633B846F1}">
                <asvg:svgBlip xmlns:asvg="http://schemas.microsoft.com/office/drawing/2016/SVG/main" r:embed="rId49"/>
              </a:ext>
            </a:extLst>
          </a:blip>
          <a:stretch/>
        </p:blipFill>
        <p:spPr>
          <a:xfrm>
            <a:off x="3035520" y="4881600"/>
            <a:ext cx="398160" cy="398160"/>
          </a:xfrm>
          <a:prstGeom prst="rect">
            <a:avLst/>
          </a:prstGeom>
          <a:ln w="0">
            <a:noFill/>
          </a:ln>
        </p:spPr>
      </p:pic>
      <p:pic>
        <p:nvPicPr>
          <p:cNvPr id="345" name="Graphic 77" descr="Checkmark with solid fill"/>
          <p:cNvPicPr/>
          <p:nvPr/>
        </p:nvPicPr>
        <p:blipFill>
          <a:blip r:embed="rId50">
            <a:extLst>
              <a:ext uri="{96DAC541-7B7A-43D3-8B79-37D633B846F1}">
                <asvg:svgBlip xmlns:asvg="http://schemas.microsoft.com/office/drawing/2016/SVG/main" r:embed="rId51"/>
              </a:ext>
            </a:extLst>
          </a:blip>
          <a:stretch/>
        </p:blipFill>
        <p:spPr>
          <a:xfrm>
            <a:off x="5969520" y="4843440"/>
            <a:ext cx="398160" cy="398160"/>
          </a:xfrm>
          <a:prstGeom prst="rect">
            <a:avLst/>
          </a:prstGeom>
          <a:ln w="0">
            <a:noFill/>
          </a:ln>
        </p:spPr>
      </p:pic>
      <p:pic>
        <p:nvPicPr>
          <p:cNvPr id="346" name="Graphic 78" descr="Checkmark with solid fill"/>
          <p:cNvPicPr/>
          <p:nvPr/>
        </p:nvPicPr>
        <p:blipFill>
          <a:blip r:embed="rId52">
            <a:extLst>
              <a:ext uri="{96DAC541-7B7A-43D3-8B79-37D633B846F1}">
                <asvg:svgBlip xmlns:asvg="http://schemas.microsoft.com/office/drawing/2016/SVG/main" r:embed="rId53"/>
              </a:ext>
            </a:extLst>
          </a:blip>
          <a:stretch/>
        </p:blipFill>
        <p:spPr>
          <a:xfrm>
            <a:off x="10918800" y="4824360"/>
            <a:ext cx="398160" cy="398160"/>
          </a:xfrm>
          <a:prstGeom prst="rect">
            <a:avLst/>
          </a:prstGeom>
          <a:ln w="0">
            <a:noFill/>
          </a:ln>
        </p:spPr>
      </p:pic>
      <p:pic>
        <p:nvPicPr>
          <p:cNvPr id="347" name="Graphic 79" descr="Checkmark with solid fill"/>
          <p:cNvPicPr/>
          <p:nvPr/>
        </p:nvPicPr>
        <p:blipFill>
          <a:blip r:embed="rId54">
            <a:extLst>
              <a:ext uri="{96DAC541-7B7A-43D3-8B79-37D633B846F1}">
                <asvg:svgBlip xmlns:asvg="http://schemas.microsoft.com/office/drawing/2016/SVG/main" r:embed="rId55"/>
              </a:ext>
            </a:extLst>
          </a:blip>
          <a:stretch/>
        </p:blipFill>
        <p:spPr>
          <a:xfrm>
            <a:off x="10918800" y="5783760"/>
            <a:ext cx="398160" cy="398160"/>
          </a:xfrm>
          <a:prstGeom prst="rect">
            <a:avLst/>
          </a:prstGeom>
          <a:ln w="0">
            <a:noFill/>
          </a:ln>
        </p:spPr>
      </p:pic>
      <p:pic>
        <p:nvPicPr>
          <p:cNvPr id="348" name="Graphic 80" descr="Checkmark with solid fill"/>
          <p:cNvPicPr/>
          <p:nvPr/>
        </p:nvPicPr>
        <p:blipFill>
          <a:blip r:embed="rId56">
            <a:extLst>
              <a:ext uri="{96DAC541-7B7A-43D3-8B79-37D633B846F1}">
                <asvg:svgBlip xmlns:asvg="http://schemas.microsoft.com/office/drawing/2016/SVG/main" r:embed="rId57"/>
              </a:ext>
            </a:extLst>
          </a:blip>
          <a:stretch/>
        </p:blipFill>
        <p:spPr>
          <a:xfrm>
            <a:off x="9259920" y="5763600"/>
            <a:ext cx="398160" cy="398160"/>
          </a:xfrm>
          <a:prstGeom prst="rect">
            <a:avLst/>
          </a:prstGeom>
          <a:ln w="0">
            <a:noFill/>
          </a:ln>
        </p:spPr>
      </p:pic>
      <p:pic>
        <p:nvPicPr>
          <p:cNvPr id="349" name="Graphic 81" descr="Checkmark with solid fill"/>
          <p:cNvPicPr/>
          <p:nvPr/>
        </p:nvPicPr>
        <p:blipFill>
          <a:blip r:embed="rId58">
            <a:extLst>
              <a:ext uri="{96DAC541-7B7A-43D3-8B79-37D633B846F1}">
                <asvg:svgBlip xmlns:asvg="http://schemas.microsoft.com/office/drawing/2016/SVG/main" r:embed="rId59"/>
              </a:ext>
            </a:extLst>
          </a:blip>
          <a:stretch/>
        </p:blipFill>
        <p:spPr>
          <a:xfrm>
            <a:off x="2810880" y="5776920"/>
            <a:ext cx="398160" cy="398160"/>
          </a:xfrm>
          <a:prstGeom prst="rect">
            <a:avLst/>
          </a:prstGeom>
          <a:ln w="0">
            <a:noFill/>
          </a:ln>
        </p:spPr>
      </p:pic>
      <p:pic>
        <p:nvPicPr>
          <p:cNvPr id="350" name="Graphic 82" descr="Checkmark with solid fill"/>
          <p:cNvPicPr/>
          <p:nvPr/>
        </p:nvPicPr>
        <p:blipFill>
          <a:blip r:embed="rId60">
            <a:extLst>
              <a:ext uri="{96DAC541-7B7A-43D3-8B79-37D633B846F1}">
                <asvg:svgBlip xmlns:asvg="http://schemas.microsoft.com/office/drawing/2016/SVG/main" r:embed="rId61"/>
              </a:ext>
            </a:extLst>
          </a:blip>
          <a:stretch/>
        </p:blipFill>
        <p:spPr>
          <a:xfrm>
            <a:off x="4543560" y="5802480"/>
            <a:ext cx="398160" cy="398160"/>
          </a:xfrm>
          <a:prstGeom prst="rect">
            <a:avLst/>
          </a:prstGeom>
          <a:ln w="0">
            <a:noFill/>
          </a:ln>
        </p:spPr>
      </p:pic>
      <p:pic>
        <p:nvPicPr>
          <p:cNvPr id="351" name="Graphic 83" descr="Checkmark with solid fill"/>
          <p:cNvPicPr/>
          <p:nvPr/>
        </p:nvPicPr>
        <p:blipFill>
          <a:blip r:embed="rId62">
            <a:extLst>
              <a:ext uri="{96DAC541-7B7A-43D3-8B79-37D633B846F1}">
                <asvg:svgBlip xmlns:asvg="http://schemas.microsoft.com/office/drawing/2016/SVG/main" r:embed="rId63"/>
              </a:ext>
            </a:extLst>
          </a:blip>
          <a:stretch/>
        </p:blipFill>
        <p:spPr>
          <a:xfrm>
            <a:off x="4303440" y="4833000"/>
            <a:ext cx="398160" cy="398160"/>
          </a:xfrm>
          <a:prstGeom prst="rect">
            <a:avLst/>
          </a:prstGeom>
          <a:ln w="0">
            <a:noFill/>
          </a:ln>
        </p:spPr>
      </p:pic>
      <p:pic>
        <p:nvPicPr>
          <p:cNvPr id="352" name="Graphic 84" descr="Checkmark with solid fill"/>
          <p:cNvPicPr/>
          <p:nvPr/>
        </p:nvPicPr>
        <p:blipFill>
          <a:blip r:embed="rId64">
            <a:extLst>
              <a:ext uri="{96DAC541-7B7A-43D3-8B79-37D633B846F1}">
                <asvg:svgBlip xmlns:asvg="http://schemas.microsoft.com/office/drawing/2016/SVG/main" r:embed="rId65"/>
              </a:ext>
            </a:extLst>
          </a:blip>
          <a:stretch/>
        </p:blipFill>
        <p:spPr>
          <a:xfrm>
            <a:off x="4662720" y="4870080"/>
            <a:ext cx="398160" cy="398160"/>
          </a:xfrm>
          <a:prstGeom prst="rect">
            <a:avLst/>
          </a:prstGeom>
          <a:ln w="0">
            <a:noFill/>
          </a:ln>
        </p:spPr>
      </p:pic>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3" name="PlaceHolder 1"/>
          <p:cNvSpPr>
            <a:spLocks noGrp="1"/>
          </p:cNvSpPr>
          <p:nvPr>
            <p:ph type="title"/>
          </p:nvPr>
        </p:nvSpPr>
        <p:spPr>
          <a:xfrm>
            <a:off x="1147680" y="894240"/>
            <a:ext cx="10402200" cy="737640"/>
          </a:xfrm>
          <a:prstGeom prst="rect">
            <a:avLst/>
          </a:prstGeom>
          <a:noFill/>
          <a:ln w="0">
            <a:noFill/>
          </a:ln>
        </p:spPr>
        <p:txBody>
          <a:bodyPr lIns="91440" rIns="91440" tIns="45720" bIns="45720" anchor="t">
            <a:normAutofit/>
          </a:bodyPr>
          <a:p>
            <a:pPr indent="0" defTabSz="914400">
              <a:lnSpc>
                <a:spcPct val="90000"/>
              </a:lnSpc>
              <a:buNone/>
            </a:pPr>
            <a:r>
              <a:rPr b="1" lang="en-US" sz="2800" spc="-1" strike="noStrike">
                <a:solidFill>
                  <a:srgbClr val="16477f"/>
                </a:solidFill>
                <a:latin typeface="Neue Haas Grotesk Text Pro"/>
              </a:rPr>
              <a:t>L-Ergothioneine (Ergo)</a:t>
            </a:r>
            <a:endParaRPr b="0" lang="en-US" sz="2800" spc="-1" strike="noStrike">
              <a:solidFill>
                <a:schemeClr val="dk1"/>
              </a:solidFill>
              <a:latin typeface="Neue Haas Grotesk Text Pro"/>
            </a:endParaRPr>
          </a:p>
        </p:txBody>
      </p:sp>
      <p:sp>
        <p:nvSpPr>
          <p:cNvPr id="354" name="TextBox 4"/>
          <p:cNvSpPr/>
          <p:nvPr/>
        </p:nvSpPr>
        <p:spPr>
          <a:xfrm>
            <a:off x="892800" y="2181600"/>
            <a:ext cx="10790640" cy="3782160"/>
          </a:xfrm>
          <a:prstGeom prst="rect">
            <a:avLst/>
          </a:prstGeom>
          <a:noFill/>
          <a:ln w="0">
            <a:noFill/>
          </a:ln>
        </p:spPr>
        <p:style>
          <a:lnRef idx="0"/>
          <a:fillRef idx="0"/>
          <a:effectRef idx="0"/>
          <a:fontRef idx="minor"/>
        </p:style>
        <p:txBody>
          <a:bodyPr lIns="90000" rIns="90000" tIns="45000" bIns="45000" anchor="t">
            <a:normAutofit fontScale="98333" lnSpcReduction="10000"/>
          </a:bodyPr>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rPr>
              <a:t>Ergo is an amino acid and ‘master antioxidant’ </a:t>
            </a:r>
            <a:endParaRPr b="0" lang="en-US" sz="2000" spc="-1" strike="noStrike">
              <a:solidFill>
                <a:srgbClr val="000000"/>
              </a:solidFill>
              <a:latin typeface="Arial"/>
            </a:endParaRPr>
          </a:p>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rPr>
              <a:t>Cannot be produced by humans or mammals</a:t>
            </a:r>
            <a:endParaRPr b="0" lang="en-US" sz="2000" spc="-1" strike="noStrike">
              <a:solidFill>
                <a:srgbClr val="000000"/>
              </a:solidFill>
              <a:latin typeface="Arial"/>
            </a:endParaRPr>
          </a:p>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rPr>
              <a:t>Mainly found in mushrooms; transferred to humans via diet of plants or grazing animals.</a:t>
            </a:r>
            <a:endParaRPr b="0" lang="en-US" sz="2000" spc="-1" strike="noStrike">
              <a:solidFill>
                <a:srgbClr val="000000"/>
              </a:solidFill>
              <a:latin typeface="Arial"/>
            </a:endParaRPr>
          </a:p>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rPr>
              <a:t>Unique and specific cellular transporter system in body cells and especially in skin.</a:t>
            </a:r>
            <a:endParaRPr b="0" lang="en-US" sz="2000" spc="-1" strike="noStrike">
              <a:solidFill>
                <a:srgbClr val="000000"/>
              </a:solidFill>
              <a:latin typeface="Arial"/>
            </a:endParaRPr>
          </a:p>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rPr>
              <a:t>Protect against aging and environmental damage. (Liu, 2023)</a:t>
            </a:r>
            <a:endParaRPr b="0" lang="en-US" sz="2000" spc="-1" strike="noStrike">
              <a:solidFill>
                <a:srgbClr val="000000"/>
              </a:solidFill>
              <a:latin typeface="Arial"/>
            </a:endParaRPr>
          </a:p>
          <a:p>
            <a:pPr marL="469800" indent="-457200" defTabSz="914400">
              <a:lnSpc>
                <a:spcPct val="150000"/>
              </a:lnSpc>
              <a:buClr>
                <a:srgbClr val="131313"/>
              </a:buClr>
              <a:buFont typeface="Arial"/>
              <a:buChar char="•"/>
            </a:pPr>
            <a:r>
              <a:rPr b="0" lang="en-US" sz="2000" spc="-1" strike="noStrike">
                <a:solidFill>
                  <a:schemeClr val="dk1"/>
                </a:solidFill>
                <a:latin typeface="Neue Haas Grotesk Text Pro"/>
              </a:rPr>
              <a:t>Neutralize free radicals, reduce inflammation, and support skin vitality and regeneration (Hanayama, 2024; Valachova, 2020)</a:t>
            </a:r>
            <a:endParaRPr b="0" lang="en-US" sz="2000" spc="-1" strike="noStrike">
              <a:solidFill>
                <a:srgbClr val="000000"/>
              </a:solidFill>
              <a:latin typeface="Arial"/>
            </a:endParaRPr>
          </a:p>
          <a:p>
            <a:pPr defTabSz="914400">
              <a:lnSpc>
                <a:spcPct val="90000"/>
              </a:lnSpc>
              <a:spcBef>
                <a:spcPts val="1001"/>
              </a:spcBef>
              <a:spcAft>
                <a:spcPts val="601"/>
              </a:spcAft>
            </a:pPr>
            <a:endParaRPr b="0" lang="en-US" sz="2400" spc="-1" strike="noStrike">
              <a:solidFill>
                <a:srgbClr val="000000"/>
              </a:solidFill>
              <a:latin typeface="Arial"/>
            </a:endParaRPr>
          </a:p>
        </p:txBody>
      </p:sp>
      <p:pic>
        <p:nvPicPr>
          <p:cNvPr id="355"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56"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pic>
        <p:nvPicPr>
          <p:cNvPr id="357" name="Picture 11" descr=""/>
          <p:cNvPicPr/>
          <p:nvPr/>
        </p:nvPicPr>
        <p:blipFill>
          <a:blip r:embed="rId2"/>
          <a:stretch/>
        </p:blipFill>
        <p:spPr>
          <a:xfrm>
            <a:off x="8498520" y="612000"/>
            <a:ext cx="2545560" cy="1535040"/>
          </a:xfrm>
          <a:prstGeom prst="rect">
            <a:avLst/>
          </a:prstGeom>
          <a:ln w="0">
            <a:noFill/>
          </a:ln>
        </p:spPr>
      </p:pic>
    </p:spTree>
  </p:cSld>
  <p:transition>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8" name="PlaceHolder 1"/>
          <p:cNvSpPr>
            <a:spLocks noGrp="1"/>
          </p:cNvSpPr>
          <p:nvPr>
            <p:ph type="title"/>
          </p:nvPr>
        </p:nvSpPr>
        <p:spPr>
          <a:xfrm>
            <a:off x="1032840" y="819720"/>
            <a:ext cx="6164280" cy="737640"/>
          </a:xfrm>
          <a:prstGeom prst="rect">
            <a:avLst/>
          </a:prstGeom>
          <a:noFill/>
          <a:ln w="0">
            <a:noFill/>
          </a:ln>
        </p:spPr>
        <p:txBody>
          <a:bodyPr lIns="91440" rIns="91440" tIns="45720" bIns="45720" anchor="t">
            <a:normAutofit/>
          </a:bodyPr>
          <a:p>
            <a:pPr indent="0" defTabSz="914400">
              <a:lnSpc>
                <a:spcPct val="90000"/>
              </a:lnSpc>
              <a:buNone/>
            </a:pPr>
            <a:r>
              <a:rPr b="1" lang="en-US" sz="2800" spc="-1" strike="noStrike">
                <a:solidFill>
                  <a:srgbClr val="16477f"/>
                </a:solidFill>
                <a:latin typeface="Neue Haas Grotesk Text Pro"/>
              </a:rPr>
              <a:t>Beta-glucans</a:t>
            </a:r>
            <a:endParaRPr b="0" lang="en-US" sz="2800" spc="-1" strike="noStrike">
              <a:solidFill>
                <a:schemeClr val="dk1"/>
              </a:solidFill>
              <a:latin typeface="Neue Haas Grotesk Text Pro"/>
            </a:endParaRPr>
          </a:p>
        </p:txBody>
      </p:sp>
      <p:sp>
        <p:nvSpPr>
          <p:cNvPr id="359" name="TextBox 4"/>
          <p:cNvSpPr/>
          <p:nvPr/>
        </p:nvSpPr>
        <p:spPr>
          <a:xfrm>
            <a:off x="661680" y="1359000"/>
            <a:ext cx="11202840" cy="4495320"/>
          </a:xfrm>
          <a:prstGeom prst="rect">
            <a:avLst/>
          </a:prstGeom>
          <a:noFill/>
          <a:ln w="0">
            <a:noFill/>
          </a:ln>
        </p:spPr>
        <p:style>
          <a:lnRef idx="0"/>
          <a:fillRef idx="0"/>
          <a:effectRef idx="0"/>
          <a:fontRef idx="minor"/>
        </p:style>
        <p:txBody>
          <a:bodyPr lIns="90000" rIns="90000" tIns="45000" bIns="45000" anchor="t">
            <a:noAutofit/>
          </a:bodyPr>
          <a:p>
            <a:pPr marL="469800" indent="-457200" defTabSz="914400">
              <a:lnSpc>
                <a:spcPct val="150000"/>
              </a:lnSpc>
              <a:buClr>
                <a:srgbClr val="131313"/>
              </a:buClr>
              <a:buFont typeface="Arial"/>
              <a:buChar char="•"/>
            </a:pPr>
            <a:r>
              <a:rPr b="0" lang="en-US" sz="1850" spc="-1" strike="noStrike">
                <a:solidFill>
                  <a:schemeClr val="dk1"/>
                </a:solidFill>
                <a:latin typeface="Neue Haas Grotesk Text Pro"/>
              </a:rPr>
              <a:t>Complex sugar (polysaccharide) that comes from natural sources </a:t>
            </a:r>
            <a:endParaRPr b="0" lang="en-US" sz="1850" spc="-1" strike="noStrike">
              <a:solidFill>
                <a:srgbClr val="000000"/>
              </a:solidFill>
              <a:latin typeface="Arial"/>
            </a:endParaRPr>
          </a:p>
          <a:p>
            <a:pPr marL="12600" defTabSz="914400">
              <a:lnSpc>
                <a:spcPct val="150000"/>
              </a:lnSpc>
            </a:pPr>
            <a:r>
              <a:rPr b="0" lang="en-US" sz="1850" spc="-1" strike="noStrike">
                <a:solidFill>
                  <a:schemeClr val="dk1"/>
                </a:solidFill>
                <a:latin typeface="Neue Haas Grotesk Text Pro"/>
              </a:rPr>
              <a:t>        </a:t>
            </a:r>
            <a:r>
              <a:rPr b="0" lang="en-US" sz="1850" spc="-1" strike="noStrike">
                <a:solidFill>
                  <a:schemeClr val="dk1"/>
                </a:solidFill>
                <a:latin typeface="Neue Haas Grotesk Text Pro"/>
              </a:rPr>
              <a:t>such as mushrooms.</a:t>
            </a:r>
            <a:endParaRPr b="0" lang="en-US" sz="1850" spc="-1" strike="noStrike">
              <a:solidFill>
                <a:srgbClr val="000000"/>
              </a:solidFill>
              <a:latin typeface="Arial"/>
            </a:endParaRPr>
          </a:p>
          <a:p>
            <a:pPr marL="469800" indent="-457200" defTabSz="914400">
              <a:lnSpc>
                <a:spcPct val="150000"/>
              </a:lnSpc>
              <a:buClr>
                <a:srgbClr val="131313"/>
              </a:buClr>
              <a:buFont typeface="Arial"/>
              <a:buChar char="•"/>
            </a:pPr>
            <a:r>
              <a:rPr b="0" lang="en-US" sz="1850" spc="-1" strike="noStrike">
                <a:solidFill>
                  <a:schemeClr val="dk1"/>
                </a:solidFill>
                <a:latin typeface="Neue Haas Grotesk Text Pro"/>
              </a:rPr>
              <a:t>Benefits: </a:t>
            </a:r>
            <a:endParaRPr b="0" lang="en-US" sz="1850" spc="-1" strike="noStrike">
              <a:solidFill>
                <a:srgbClr val="000000"/>
              </a:solidFill>
              <a:latin typeface="Arial"/>
            </a:endParaRPr>
          </a:p>
          <a:p>
            <a:pPr lvl="1" marL="927000" indent="-457200" defTabSz="914400">
              <a:lnSpc>
                <a:spcPct val="150000"/>
              </a:lnSpc>
              <a:buClr>
                <a:srgbClr val="131313"/>
              </a:buClr>
              <a:buFont typeface="Arial"/>
              <a:buChar char="•"/>
            </a:pPr>
            <a:r>
              <a:rPr b="1" lang="en-US" sz="1850" spc="-1" strike="noStrike">
                <a:solidFill>
                  <a:schemeClr val="dk1"/>
                </a:solidFill>
                <a:latin typeface="Neue Haas Grotesk Text Pro"/>
              </a:rPr>
              <a:t>Hydration: </a:t>
            </a:r>
            <a:r>
              <a:rPr b="0" lang="en-US" sz="1850" spc="-1" strike="noStrike">
                <a:solidFill>
                  <a:schemeClr val="dk1"/>
                </a:solidFill>
                <a:latin typeface="Neue Haas Grotesk Text Pro"/>
              </a:rPr>
              <a:t>Helps with dehydrated skin by forming a film on the skin that prevents water loss. </a:t>
            </a:r>
            <a:endParaRPr b="0" lang="en-US" sz="1850" spc="-1" strike="noStrike">
              <a:solidFill>
                <a:srgbClr val="000000"/>
              </a:solidFill>
              <a:latin typeface="Arial"/>
            </a:endParaRPr>
          </a:p>
          <a:p>
            <a:pPr lvl="1" marL="927000" indent="-457200" defTabSz="914400">
              <a:lnSpc>
                <a:spcPct val="150000"/>
              </a:lnSpc>
              <a:buClr>
                <a:srgbClr val="131313"/>
              </a:buClr>
              <a:buFont typeface="Arial"/>
              <a:buChar char="•"/>
            </a:pPr>
            <a:r>
              <a:rPr b="1" lang="en-US" sz="1850" spc="-1" strike="noStrike">
                <a:solidFill>
                  <a:schemeClr val="dk1"/>
                </a:solidFill>
                <a:latin typeface="Neue Haas Grotesk Text Pro"/>
              </a:rPr>
              <a:t>Anti-aging: </a:t>
            </a:r>
            <a:r>
              <a:rPr b="0" lang="en-US" sz="1850" spc="-1" strike="noStrike">
                <a:solidFill>
                  <a:schemeClr val="dk1"/>
                </a:solidFill>
                <a:latin typeface="Neue Haas Grotesk Text Pro"/>
              </a:rPr>
              <a:t>Reduces the appearance of wrinkles, redness, irritation, sun damage and uneven skin tone. </a:t>
            </a:r>
            <a:endParaRPr b="0" lang="en-US" sz="1850" spc="-1" strike="noStrike">
              <a:solidFill>
                <a:srgbClr val="000000"/>
              </a:solidFill>
              <a:latin typeface="Arial"/>
            </a:endParaRPr>
          </a:p>
          <a:p>
            <a:pPr lvl="1" marL="927000" indent="-457200" defTabSz="914400">
              <a:lnSpc>
                <a:spcPct val="150000"/>
              </a:lnSpc>
              <a:buClr>
                <a:srgbClr val="131313"/>
              </a:buClr>
              <a:buFont typeface="Arial"/>
              <a:buChar char="•"/>
            </a:pPr>
            <a:r>
              <a:rPr b="1" lang="en-US" sz="1850" spc="-1" strike="noStrike">
                <a:solidFill>
                  <a:schemeClr val="dk1"/>
                </a:solidFill>
                <a:latin typeface="Neue Haas Grotesk Text Pro"/>
              </a:rPr>
              <a:t>Anti-inflammatory: </a:t>
            </a:r>
            <a:r>
              <a:rPr b="0" lang="en-US" sz="1850" spc="-1" strike="noStrike">
                <a:solidFill>
                  <a:schemeClr val="dk1"/>
                </a:solidFill>
                <a:latin typeface="Neue Haas Grotesk Text Pro"/>
              </a:rPr>
              <a:t>Reduces inflammation and irritation (Sousa, 2023).</a:t>
            </a:r>
            <a:endParaRPr b="0" lang="en-US" sz="1850" spc="-1" strike="noStrike">
              <a:solidFill>
                <a:srgbClr val="000000"/>
              </a:solidFill>
              <a:latin typeface="Arial"/>
            </a:endParaRPr>
          </a:p>
          <a:p>
            <a:pPr lvl="1" marL="927000" indent="-457200" defTabSz="914400">
              <a:lnSpc>
                <a:spcPct val="150000"/>
              </a:lnSpc>
              <a:buClr>
                <a:srgbClr val="131313"/>
              </a:buClr>
              <a:buFont typeface="Arial"/>
              <a:buChar char="•"/>
            </a:pPr>
            <a:r>
              <a:rPr b="1" lang="en-US" sz="1850" spc="-1" strike="noStrike">
                <a:solidFill>
                  <a:schemeClr val="dk1"/>
                </a:solidFill>
                <a:latin typeface="Neue Haas Grotesk Text Pro"/>
              </a:rPr>
              <a:t>Skin barrier: </a:t>
            </a:r>
            <a:r>
              <a:rPr b="0" lang="en-US" sz="1850" spc="-1" strike="noStrike">
                <a:solidFill>
                  <a:schemeClr val="dk1"/>
                </a:solidFill>
                <a:latin typeface="Neue Haas Grotesk Text Pro"/>
              </a:rPr>
              <a:t>Strengthens the skin's natural barrier, protecting it from environmental stressors. </a:t>
            </a:r>
            <a:endParaRPr b="0" lang="en-US" sz="1850" spc="-1" strike="noStrike">
              <a:solidFill>
                <a:srgbClr val="000000"/>
              </a:solidFill>
              <a:latin typeface="Arial"/>
            </a:endParaRPr>
          </a:p>
          <a:p>
            <a:pPr lvl="1" marL="927000" indent="-457200" defTabSz="914400">
              <a:lnSpc>
                <a:spcPct val="150000"/>
              </a:lnSpc>
              <a:buClr>
                <a:srgbClr val="131313"/>
              </a:buClr>
              <a:buFont typeface="Arial"/>
              <a:buChar char="•"/>
            </a:pPr>
            <a:r>
              <a:rPr b="1" lang="en-US" sz="1850" spc="-1" strike="noStrike">
                <a:solidFill>
                  <a:schemeClr val="dk1"/>
                </a:solidFill>
                <a:latin typeface="Neue Haas Grotesk Text Pro"/>
              </a:rPr>
              <a:t>Healing: </a:t>
            </a:r>
            <a:r>
              <a:rPr b="0" lang="en-US" sz="1850" spc="-1" strike="noStrike">
                <a:solidFill>
                  <a:schemeClr val="dk1"/>
                </a:solidFill>
                <a:latin typeface="Neue Haas Grotesk Text Pro"/>
              </a:rPr>
              <a:t>Increases cell regeneration and speed up the healing process (Feng, 2025).</a:t>
            </a:r>
            <a:endParaRPr b="0" lang="en-US" sz="1850" spc="-1" strike="noStrike">
              <a:solidFill>
                <a:srgbClr val="000000"/>
              </a:solidFill>
              <a:latin typeface="Arial"/>
            </a:endParaRPr>
          </a:p>
          <a:p>
            <a:pPr lvl="1" marL="927000" indent="-457200" defTabSz="914400">
              <a:lnSpc>
                <a:spcPct val="150000"/>
              </a:lnSpc>
              <a:buClr>
                <a:srgbClr val="131313"/>
              </a:buClr>
              <a:buFont typeface="Arial"/>
              <a:buChar char="•"/>
            </a:pPr>
            <a:r>
              <a:rPr b="1" lang="en-US" sz="1850" spc="-1" strike="noStrike">
                <a:solidFill>
                  <a:schemeClr val="dk1"/>
                </a:solidFill>
                <a:latin typeface="Neue Haas Grotesk Text Pro"/>
              </a:rPr>
              <a:t>Immune system: </a:t>
            </a:r>
            <a:r>
              <a:rPr b="0" lang="en-US" sz="1850" spc="-1" strike="noStrike">
                <a:solidFill>
                  <a:schemeClr val="dk1"/>
                </a:solidFill>
                <a:latin typeface="Neue Haas Grotesk Text Pro"/>
              </a:rPr>
              <a:t>Stimulates the skin's immune system, which can help protect against external stressors.</a:t>
            </a:r>
            <a:endParaRPr b="0" lang="en-US" sz="1850" spc="-1" strike="noStrike">
              <a:solidFill>
                <a:srgbClr val="000000"/>
              </a:solidFill>
              <a:latin typeface="Arial"/>
            </a:endParaRPr>
          </a:p>
        </p:txBody>
      </p:sp>
      <p:pic>
        <p:nvPicPr>
          <p:cNvPr id="360" name="Google Shape;101;p15" descr=""/>
          <p:cNvPicPr/>
          <p:nvPr/>
        </p:nvPicPr>
        <p:blipFill>
          <a:blip r:embed="rId1">
            <a:alphaModFix amt="70000"/>
          </a:blip>
          <a:srcRect l="37858" t="21069" r="38422" b="40560"/>
          <a:stretch/>
        </p:blipFill>
        <p:spPr>
          <a:xfrm>
            <a:off x="189360" y="139680"/>
            <a:ext cx="703080" cy="944280"/>
          </a:xfrm>
          <a:prstGeom prst="rect">
            <a:avLst/>
          </a:prstGeom>
          <a:ln w="0">
            <a:noFill/>
          </a:ln>
        </p:spPr>
      </p:pic>
      <p:sp>
        <p:nvSpPr>
          <p:cNvPr id="361" name="Subtitle 2"/>
          <p:cNvSpPr/>
          <p:nvPr/>
        </p:nvSpPr>
        <p:spPr>
          <a:xfrm>
            <a:off x="10146240" y="6270480"/>
            <a:ext cx="2045520" cy="529920"/>
          </a:xfrm>
          <a:prstGeom prst="rect">
            <a:avLst/>
          </a:prstGeom>
          <a:noFill/>
          <a:ln w="0">
            <a:noFill/>
          </a:ln>
        </p:spPr>
        <p:style>
          <a:lnRef idx="0"/>
          <a:fillRef idx="0"/>
          <a:effectRef idx="0"/>
          <a:fontRef idx="minor"/>
        </p:style>
        <p:txBody>
          <a:bodyPr lIns="90000" rIns="90000" tIns="45000" bIns="45000" anchor="t">
            <a:normAutofit/>
          </a:bodyPr>
          <a:p>
            <a:pPr defTabSz="914400">
              <a:lnSpc>
                <a:spcPct val="120000"/>
              </a:lnSpc>
              <a:spcBef>
                <a:spcPts val="1001"/>
              </a:spcBef>
              <a:tabLst>
                <a:tab algn="l" pos="0"/>
              </a:tabLst>
            </a:pPr>
            <a:r>
              <a:rPr b="0" lang="en-US" sz="2000" spc="-1" strike="noStrike">
                <a:solidFill>
                  <a:srgbClr val="00b0f0">
                    <a:alpha val="50000"/>
                  </a:srgbClr>
                </a:solidFill>
                <a:latin typeface="ADLaM Display"/>
              </a:rPr>
              <a:t>EXOUSIA PRO</a:t>
            </a:r>
            <a:endParaRPr b="0" lang="en-US" sz="2000" spc="-1" strike="noStrike">
              <a:solidFill>
                <a:srgbClr val="000000"/>
              </a:solidFill>
              <a:latin typeface="Arial"/>
            </a:endParaRPr>
          </a:p>
        </p:txBody>
      </p:sp>
      <p:sp>
        <p:nvSpPr>
          <p:cNvPr id="362" name="AutoShape 2"/>
          <p:cNvSpPr/>
          <p:nvPr/>
        </p:nvSpPr>
        <p:spPr>
          <a:xfrm>
            <a:off x="5943600" y="3276720"/>
            <a:ext cx="304560" cy="304560"/>
          </a:xfrm>
          <a:prstGeom prst="rect">
            <a:avLst/>
          </a:prstGeom>
          <a:noFill/>
          <a:ln w="0">
            <a:noFill/>
          </a:ln>
        </p:spPr>
        <p:style>
          <a:lnRef idx="0"/>
          <a:fillRef idx="0"/>
          <a:effectRef idx="0"/>
          <a:fontRef idx="minor"/>
        </p:style>
        <p:txBody>
          <a:bodyPr numCol="1" spcCol="0" anchor="t">
            <a:noAutofit/>
          </a:bodyPr>
          <a:p>
            <a:pPr defTabSz="914400">
              <a:lnSpc>
                <a:spcPct val="100000"/>
              </a:lnSpc>
            </a:pPr>
            <a:endParaRPr b="0" lang="en-US" sz="1800" spc="-1" strike="noStrike">
              <a:solidFill>
                <a:schemeClr val="dk1"/>
              </a:solidFill>
              <a:latin typeface="Neue Haas Grotesk Text Pro"/>
            </a:endParaRPr>
          </a:p>
        </p:txBody>
      </p:sp>
      <p:pic>
        <p:nvPicPr>
          <p:cNvPr id="363" name="Graphic 14" descr=""/>
          <p:cNvPicPr/>
          <p:nvPr/>
        </p:nvPicPr>
        <p:blipFill>
          <a:blip r:embed="rId2">
            <a:extLst>
              <a:ext uri="{96DAC541-7B7A-43D3-8B79-37D633B846F1}">
                <asvg:svgBlip xmlns:asvg="http://schemas.microsoft.com/office/drawing/2016/SVG/main" r:embed="rId3"/>
              </a:ext>
            </a:extLst>
          </a:blip>
          <a:stretch/>
        </p:blipFill>
        <p:spPr>
          <a:xfrm>
            <a:off x="9154080" y="920160"/>
            <a:ext cx="2710800" cy="1251720"/>
          </a:xfrm>
          <a:prstGeom prst="rect">
            <a:avLst/>
          </a:prstGeom>
          <a:ln w="0">
            <a:noFill/>
          </a:ln>
        </p:spPr>
      </p:pic>
    </p:spTree>
  </p:cSld>
  <p:transition>
    <p:fade/>
  </p:transition>
</p:sld>
</file>

<file path=ppt/theme/theme1.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0.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1.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2.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3.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4.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5.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6.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7.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8.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19.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0.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1.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2.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3.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4.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5.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6.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7.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8.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29.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0.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1.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2.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3.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4.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5.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6.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7.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8.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39.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0.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1.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2.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3.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4.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5.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6.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7.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8.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49.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0.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1.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52.xml><?xml version="1.0" encoding="utf-8"?>
<a:theme xmlns:a="http://schemas.openxmlformats.org/drawingml/2006/main" xmlns:r="http://schemas.openxmlformats.org/officeDocument/2006/relationships"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pitchFamily="0" charset="1"/>
        <a:ea typeface="DejaVu Sans" pitchFamily="0" charset="1"/>
        <a:cs typeface="DejaVu Sans" pitchFamily="0" charset="1"/>
      </a:majorFont>
      <a:minorFont>
        <a:latin typeface="Arial" pitchFamily="0" charset="1"/>
        <a:ea typeface="DejaVu Sans" pitchFamily="0" charset="1"/>
        <a:cs typeface="DejaVu Sans" pitchFamily="0" charset="1"/>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theme>
</file>

<file path=ppt/theme/theme6.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7.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8.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ppt/theme/theme9.xml><?xml version="1.0" encoding="utf-8"?>
<a:theme xmlns:a="http://schemas.openxmlformats.org/drawingml/2006/main" xmlns:r="http://schemas.openxmlformats.org/officeDocument/2006/relationships" name="Dune">
  <a:themeElements>
    <a:clrScheme name="Dune">
      <a:dk1>
        <a:srgbClr val="131313"/>
      </a:dk1>
      <a:lt1>
        <a:srgbClr val="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pitchFamily="0" charset="1"/>
        <a:ea typeface=""/>
        <a:cs typeface=""/>
      </a:majorFont>
      <a:minorFont>
        <a:latin typeface="Neue Haas Grotesk Text Pro" pitchFamily="0" charset="1"/>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l="0" t="0" r="0" b="0"/>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l="0" t="0" r="0" b="0"/>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l="0" t="0" r="0" b="0"/>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4857</TotalTime>
  <Application>LibreOffice/24.2.2.2$Windows_X86_64 LibreOffice_project/d56cc158d8a96260b836f100ef4b4ef25d6f1a01</Application>
  <AppVersion>15.0000</AppVersion>
  <Words>1597</Words>
  <Paragraphs>144</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2025-07-26T12:26:14Z</dcterms:created>
  <dc:creator>Lina Diaz</dc:creator>
  <dc:description/>
  <dc:language>en-US</dc:language>
  <cp:lastModifiedBy/>
  <dcterms:modified xsi:type="dcterms:W3CDTF">2025-08-13T15:23:52Z</dcterms:modified>
  <cp:revision>10</cp:revision>
  <dc:subject/>
  <dc:title>Revolutionizing  Exosome Based  Therapeutics</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Notes">
    <vt:i4>15</vt:i4>
  </property>
  <property fmtid="{D5CDD505-2E9C-101B-9397-08002B2CF9AE}" pid="4" name="PresentationFormat">
    <vt:lpwstr>Widescreen</vt:lpwstr>
  </property>
  <property fmtid="{D5CDD505-2E9C-101B-9397-08002B2CF9AE}" pid="5" name="Slides">
    <vt:i4>19</vt:i4>
  </property>
</Properties>
</file>